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01" r:id="rId5"/>
    <p:sldId id="305" r:id="rId6"/>
    <p:sldId id="257" r:id="rId7"/>
    <p:sldId id="258" r:id="rId8"/>
    <p:sldId id="308" r:id="rId9"/>
    <p:sldId id="256" r:id="rId10"/>
    <p:sldId id="300" r:id="rId11"/>
    <p:sldId id="260" r:id="rId12"/>
    <p:sldId id="259" r:id="rId13"/>
    <p:sldId id="295" r:id="rId14"/>
    <p:sldId id="298" r:id="rId15"/>
    <p:sldId id="261" r:id="rId16"/>
    <p:sldId id="307" r:id="rId17"/>
    <p:sldId id="299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2E4A5-5179-44FB-A5DB-B6FA556B95F9}" v="266" dt="2019-12-12T22:00:2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ovsky, Judy" userId="0ecbe21e-2085-4e4f-8c28-913f137262b8" providerId="ADAL" clId="{3E62E4A5-5179-44FB-A5DB-B6FA556B95F9}"/>
    <pc:docChg chg="undo custSel mod addSld delSld modSld">
      <pc:chgData name="Rosovsky, Judy" userId="0ecbe21e-2085-4e4f-8c28-913f137262b8" providerId="ADAL" clId="{3E62E4A5-5179-44FB-A5DB-B6FA556B95F9}" dt="2019-12-12T22:08:25.629" v="747" actId="1076"/>
      <pc:docMkLst>
        <pc:docMk/>
      </pc:docMkLst>
      <pc:sldChg chg="addSp delSp modSp">
        <pc:chgData name="Rosovsky, Judy" userId="0ecbe21e-2085-4e4f-8c28-913f137262b8" providerId="ADAL" clId="{3E62E4A5-5179-44FB-A5DB-B6FA556B95F9}" dt="2019-12-12T21:55:34.284" v="620" actId="478"/>
        <pc:sldMkLst>
          <pc:docMk/>
          <pc:sldMk cId="1833295726" sldId="256"/>
        </pc:sldMkLst>
        <pc:spChg chg="add del mod">
          <ac:chgData name="Rosovsky, Judy" userId="0ecbe21e-2085-4e4f-8c28-913f137262b8" providerId="ADAL" clId="{3E62E4A5-5179-44FB-A5DB-B6FA556B95F9}" dt="2019-12-12T21:55:34.284" v="620" actId="478"/>
          <ac:spMkLst>
            <pc:docMk/>
            <pc:sldMk cId="1833295726" sldId="256"/>
            <ac:spMk id="2" creationId="{5B662CAA-D373-4A7F-A740-51CE7E5F6500}"/>
          </ac:spMkLst>
        </pc:spChg>
      </pc:sldChg>
      <pc:sldChg chg="modSp">
        <pc:chgData name="Rosovsky, Judy" userId="0ecbe21e-2085-4e4f-8c28-913f137262b8" providerId="ADAL" clId="{3E62E4A5-5179-44FB-A5DB-B6FA556B95F9}" dt="2019-12-12T21:09:11.946" v="535" actId="20577"/>
        <pc:sldMkLst>
          <pc:docMk/>
          <pc:sldMk cId="2969613176" sldId="258"/>
        </pc:sldMkLst>
        <pc:graphicFrameChg chg="mod">
          <ac:chgData name="Rosovsky, Judy" userId="0ecbe21e-2085-4e4f-8c28-913f137262b8" providerId="ADAL" clId="{3E62E4A5-5179-44FB-A5DB-B6FA556B95F9}" dt="2019-12-12T21:09:11.946" v="535" actId="20577"/>
          <ac:graphicFrameMkLst>
            <pc:docMk/>
            <pc:sldMk cId="2969613176" sldId="258"/>
            <ac:graphicFrameMk id="13" creationId="{38CA192E-222D-4884-A809-BC6FFE77FFCE}"/>
          </ac:graphicFrameMkLst>
        </pc:graphicFrameChg>
      </pc:sldChg>
      <pc:sldChg chg="modSp">
        <pc:chgData name="Rosovsky, Judy" userId="0ecbe21e-2085-4e4f-8c28-913f137262b8" providerId="ADAL" clId="{3E62E4A5-5179-44FB-A5DB-B6FA556B95F9}" dt="2019-12-12T19:28:44.942" v="0" actId="14100"/>
        <pc:sldMkLst>
          <pc:docMk/>
          <pc:sldMk cId="2035016010" sldId="259"/>
        </pc:sldMkLst>
        <pc:picChg chg="mod">
          <ac:chgData name="Rosovsky, Judy" userId="0ecbe21e-2085-4e4f-8c28-913f137262b8" providerId="ADAL" clId="{3E62E4A5-5179-44FB-A5DB-B6FA556B95F9}" dt="2019-12-12T19:28:44.942" v="0" actId="14100"/>
          <ac:picMkLst>
            <pc:docMk/>
            <pc:sldMk cId="2035016010" sldId="259"/>
            <ac:picMk id="1028" creationId="{230757D2-1A27-49CD-98F2-BE5DFA60144F}"/>
          </ac:picMkLst>
        </pc:picChg>
      </pc:sldChg>
      <pc:sldChg chg="modSp">
        <pc:chgData name="Rosovsky, Judy" userId="0ecbe21e-2085-4e4f-8c28-913f137262b8" providerId="ADAL" clId="{3E62E4A5-5179-44FB-A5DB-B6FA556B95F9}" dt="2019-12-12T22:00:23.669" v="629" actId="1076"/>
        <pc:sldMkLst>
          <pc:docMk/>
          <pc:sldMk cId="4095312572" sldId="260"/>
        </pc:sldMkLst>
        <pc:spChg chg="mod">
          <ac:chgData name="Rosovsky, Judy" userId="0ecbe21e-2085-4e4f-8c28-913f137262b8" providerId="ADAL" clId="{3E62E4A5-5179-44FB-A5DB-B6FA556B95F9}" dt="2019-12-12T22:00:23.669" v="629" actId="1076"/>
          <ac:spMkLst>
            <pc:docMk/>
            <pc:sldMk cId="4095312572" sldId="260"/>
            <ac:spMk id="12" creationId="{6C64418F-D6AD-4311-A8F9-6DC673DE272F}"/>
          </ac:spMkLst>
        </pc:spChg>
      </pc:sldChg>
      <pc:sldChg chg="addSp delSp modSp mod setBg">
        <pc:chgData name="Rosovsky, Judy" userId="0ecbe21e-2085-4e4f-8c28-913f137262b8" providerId="ADAL" clId="{3E62E4A5-5179-44FB-A5DB-B6FA556B95F9}" dt="2019-12-12T21:48:52.442" v="585" actId="14100"/>
        <pc:sldMkLst>
          <pc:docMk/>
          <pc:sldMk cId="1300122780" sldId="261"/>
        </pc:sldMkLst>
        <pc:spChg chg="mod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2" creationId="{975C5C0B-0E66-4972-854C-4D148625BC4D}"/>
          </ac:spMkLst>
        </pc:spChg>
        <pc:spChg chg="add del">
          <ac:chgData name="Rosovsky, Judy" userId="0ecbe21e-2085-4e4f-8c28-913f137262b8" providerId="ADAL" clId="{3E62E4A5-5179-44FB-A5DB-B6FA556B95F9}" dt="2019-12-12T19:37:13.888" v="168" actId="478"/>
          <ac:spMkLst>
            <pc:docMk/>
            <pc:sldMk cId="1300122780" sldId="261"/>
            <ac:spMk id="3" creationId="{67961062-259C-4756-90CE-1FDAD72ABBFD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10" creationId="{46C2E80F-49A6-4372-B103-219D417A55ED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17" creationId="{3A45B268-BBDB-4EC6-A664-CED7BF60D20D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18" creationId="{07977D39-626F-40D7-B00F-16E02602DD5A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19" creationId="{B78B55DD-3C55-4B94-9031-4F3723BD43EA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21" creationId="{B905CDE4-B751-4B3E-B625-6E59F8903414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28" creationId="{42D9BB05-ED63-4148-87AB-82720ACC335C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30" creationId="{CDC29AC1-2821-4FCC-B597-88DAF39C36FE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32" creationId="{5B00B48C-8AA7-4128-AD60-76349F0CEC58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34" creationId="{08108C16-F4C0-44AA-999D-17BD39219B24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36" creationId="{0760511E-86BF-4340-9949-CECB774FAC36}"/>
          </ac:spMkLst>
        </pc:spChg>
        <pc:spChg chg="add del">
          <ac:chgData name="Rosovsky, Judy" userId="0ecbe21e-2085-4e4f-8c28-913f137262b8" providerId="ADAL" clId="{3E62E4A5-5179-44FB-A5DB-B6FA556B95F9}" dt="2019-12-12T20:41:17.590" v="328" actId="26606"/>
          <ac:spMkLst>
            <pc:docMk/>
            <pc:sldMk cId="1300122780" sldId="261"/>
            <ac:spMk id="38" creationId="{C8F10CB3-3B5E-4C7A-98CF-B87454DDFA39}"/>
          </ac:spMkLst>
        </pc:spChg>
        <pc:graphicFrameChg chg="mod ord modGraphic">
          <ac:chgData name="Rosovsky, Judy" userId="0ecbe21e-2085-4e4f-8c28-913f137262b8" providerId="ADAL" clId="{3E62E4A5-5179-44FB-A5DB-B6FA556B95F9}" dt="2019-12-12T21:46:56.283" v="545" actId="478"/>
          <ac:graphicFrameMkLst>
            <pc:docMk/>
            <pc:sldMk cId="1300122780" sldId="261"/>
            <ac:graphicFrameMk id="5" creationId="{70D8B03E-AAB6-4B51-9579-F493312474EA}"/>
          </ac:graphicFrameMkLst>
        </pc:graphicFrameChg>
        <pc:picChg chg="add mod">
          <ac:chgData name="Rosovsky, Judy" userId="0ecbe21e-2085-4e4f-8c28-913f137262b8" providerId="ADAL" clId="{3E62E4A5-5179-44FB-A5DB-B6FA556B95F9}" dt="2019-12-12T21:47:25.361" v="552" actId="1076"/>
          <ac:picMkLst>
            <pc:docMk/>
            <pc:sldMk cId="1300122780" sldId="261"/>
            <ac:picMk id="6" creationId="{686B3E27-FABD-44C6-B219-278EF120A3DE}"/>
          </ac:picMkLst>
        </pc:picChg>
        <pc:picChg chg="add mod ord">
          <ac:chgData name="Rosovsky, Judy" userId="0ecbe21e-2085-4e4f-8c28-913f137262b8" providerId="ADAL" clId="{3E62E4A5-5179-44FB-A5DB-B6FA556B95F9}" dt="2019-12-12T21:48:52.442" v="585" actId="14100"/>
          <ac:picMkLst>
            <pc:docMk/>
            <pc:sldMk cId="1300122780" sldId="261"/>
            <ac:picMk id="8" creationId="{8308F39E-C9F4-450C-AD5B-7674EA61D75C}"/>
          </ac:picMkLst>
        </pc:picChg>
        <pc:picChg chg="add del mod ord">
          <ac:chgData name="Rosovsky, Judy" userId="0ecbe21e-2085-4e4f-8c28-913f137262b8" providerId="ADAL" clId="{3E62E4A5-5179-44FB-A5DB-B6FA556B95F9}" dt="2019-12-12T21:46:58.935" v="546" actId="478"/>
          <ac:picMkLst>
            <pc:docMk/>
            <pc:sldMk cId="1300122780" sldId="261"/>
            <ac:picMk id="11" creationId="{D9434716-A887-4E96-B397-6323BF67FC61}"/>
          </ac:picMkLst>
        </pc:picChg>
        <pc:picChg chg="add mod ord">
          <ac:chgData name="Rosovsky, Judy" userId="0ecbe21e-2085-4e4f-8c28-913f137262b8" providerId="ADAL" clId="{3E62E4A5-5179-44FB-A5DB-B6FA556B95F9}" dt="2019-12-12T21:48:46.076" v="584" actId="14100"/>
          <ac:picMkLst>
            <pc:docMk/>
            <pc:sldMk cId="1300122780" sldId="261"/>
            <ac:picMk id="13" creationId="{CF041AE0-912B-456E-8673-F211FA93A7B5}"/>
          </ac:picMkLst>
        </pc:picChg>
        <pc:picChg chg="add mod ord">
          <ac:chgData name="Rosovsky, Judy" userId="0ecbe21e-2085-4e4f-8c28-913f137262b8" providerId="ADAL" clId="{3E62E4A5-5179-44FB-A5DB-B6FA556B95F9}" dt="2019-12-12T21:48:42.693" v="583" actId="688"/>
          <ac:picMkLst>
            <pc:docMk/>
            <pc:sldMk cId="1300122780" sldId="261"/>
            <ac:picMk id="15" creationId="{E3EEEA2D-A431-41A9-B11B-E6B7149F6099}"/>
          </ac:picMkLst>
        </pc:picChg>
        <pc:cxnChg chg="add del">
          <ac:chgData name="Rosovsky, Judy" userId="0ecbe21e-2085-4e4f-8c28-913f137262b8" providerId="ADAL" clId="{3E62E4A5-5179-44FB-A5DB-B6FA556B95F9}" dt="2019-12-12T20:39:11.130" v="297" actId="26606"/>
          <ac:cxnSpMkLst>
            <pc:docMk/>
            <pc:sldMk cId="1300122780" sldId="261"/>
            <ac:cxnSpMk id="20" creationId="{822A5670-0F7B-4199-AEAB-33FBA9CEA44D}"/>
          </ac:cxnSpMkLst>
        </pc:cxnChg>
        <pc:cxnChg chg="add del">
          <ac:chgData name="Rosovsky, Judy" userId="0ecbe21e-2085-4e4f-8c28-913f137262b8" providerId="ADAL" clId="{3E62E4A5-5179-44FB-A5DB-B6FA556B95F9}" dt="2019-12-12T20:39:11.130" v="297" actId="26606"/>
          <ac:cxnSpMkLst>
            <pc:docMk/>
            <pc:sldMk cId="1300122780" sldId="261"/>
            <ac:cxnSpMk id="22" creationId="{8BB1744D-A7DF-4B65-B6E3-DCF12BB2D869}"/>
          </ac:cxnSpMkLst>
        </pc:cxnChg>
        <pc:cxnChg chg="add del">
          <ac:chgData name="Rosovsky, Judy" userId="0ecbe21e-2085-4e4f-8c28-913f137262b8" providerId="ADAL" clId="{3E62E4A5-5179-44FB-A5DB-B6FA556B95F9}" dt="2019-12-12T20:39:11.130" v="297" actId="26606"/>
          <ac:cxnSpMkLst>
            <pc:docMk/>
            <pc:sldMk cId="1300122780" sldId="261"/>
            <ac:cxnSpMk id="24" creationId="{882DD753-EA38-4E86-91FB-05041A44A28E}"/>
          </ac:cxnSpMkLst>
        </pc:cxnChg>
        <pc:cxnChg chg="add del">
          <ac:chgData name="Rosovsky, Judy" userId="0ecbe21e-2085-4e4f-8c28-913f137262b8" providerId="ADAL" clId="{3E62E4A5-5179-44FB-A5DB-B6FA556B95F9}" dt="2019-12-12T20:39:11.130" v="297" actId="26606"/>
          <ac:cxnSpMkLst>
            <pc:docMk/>
            <pc:sldMk cId="1300122780" sldId="261"/>
            <ac:cxnSpMk id="26" creationId="{6DA63E78-7704-45EF-B5D3-EADDF5D82674}"/>
          </ac:cxnSpMkLst>
        </pc:cxnChg>
        <pc:cxnChg chg="add del">
          <ac:chgData name="Rosovsky, Judy" userId="0ecbe21e-2085-4e4f-8c28-913f137262b8" providerId="ADAL" clId="{3E62E4A5-5179-44FB-A5DB-B6FA556B95F9}" dt="2019-12-12T20:41:09.994" v="320" actId="26606"/>
          <ac:cxnSpMkLst>
            <pc:docMk/>
            <pc:sldMk cId="1300122780" sldId="261"/>
            <ac:cxnSpMk id="43" creationId="{822A5670-0F7B-4199-AEAB-33FBA9CEA44D}"/>
          </ac:cxnSpMkLst>
        </pc:cxnChg>
        <pc:cxnChg chg="add del">
          <ac:chgData name="Rosovsky, Judy" userId="0ecbe21e-2085-4e4f-8c28-913f137262b8" providerId="ADAL" clId="{3E62E4A5-5179-44FB-A5DB-B6FA556B95F9}" dt="2019-12-12T20:41:09.994" v="320" actId="26606"/>
          <ac:cxnSpMkLst>
            <pc:docMk/>
            <pc:sldMk cId="1300122780" sldId="261"/>
            <ac:cxnSpMk id="45" creationId="{8BB1744D-A7DF-4B65-B6E3-DCF12BB2D869}"/>
          </ac:cxnSpMkLst>
        </pc:cxnChg>
        <pc:cxnChg chg="add del">
          <ac:chgData name="Rosovsky, Judy" userId="0ecbe21e-2085-4e4f-8c28-913f137262b8" providerId="ADAL" clId="{3E62E4A5-5179-44FB-A5DB-B6FA556B95F9}" dt="2019-12-12T20:41:09.994" v="320" actId="26606"/>
          <ac:cxnSpMkLst>
            <pc:docMk/>
            <pc:sldMk cId="1300122780" sldId="261"/>
            <ac:cxnSpMk id="47" creationId="{882DD753-EA38-4E86-91FB-05041A44A28E}"/>
          </ac:cxnSpMkLst>
        </pc:cxnChg>
        <pc:cxnChg chg="add del">
          <ac:chgData name="Rosovsky, Judy" userId="0ecbe21e-2085-4e4f-8c28-913f137262b8" providerId="ADAL" clId="{3E62E4A5-5179-44FB-A5DB-B6FA556B95F9}" dt="2019-12-12T20:41:09.994" v="320" actId="26606"/>
          <ac:cxnSpMkLst>
            <pc:docMk/>
            <pc:sldMk cId="1300122780" sldId="261"/>
            <ac:cxnSpMk id="49" creationId="{6DA63E78-7704-45EF-B5D3-EADDF5D82674}"/>
          </ac:cxnSpMkLst>
        </pc:cxnChg>
        <pc:cxnChg chg="add del">
          <ac:chgData name="Rosovsky, Judy" userId="0ecbe21e-2085-4e4f-8c28-913f137262b8" providerId="ADAL" clId="{3E62E4A5-5179-44FB-A5DB-B6FA556B95F9}" dt="2019-12-12T20:41:07.990" v="317" actId="26606"/>
          <ac:cxnSpMkLst>
            <pc:docMk/>
            <pc:sldMk cId="1300122780" sldId="261"/>
            <ac:cxnSpMk id="54" creationId="{822A5670-0F7B-4199-AEAB-33FBA9CEA44D}"/>
          </ac:cxnSpMkLst>
        </pc:cxnChg>
        <pc:cxnChg chg="add del">
          <ac:chgData name="Rosovsky, Judy" userId="0ecbe21e-2085-4e4f-8c28-913f137262b8" providerId="ADAL" clId="{3E62E4A5-5179-44FB-A5DB-B6FA556B95F9}" dt="2019-12-12T20:41:07.990" v="317" actId="26606"/>
          <ac:cxnSpMkLst>
            <pc:docMk/>
            <pc:sldMk cId="1300122780" sldId="261"/>
            <ac:cxnSpMk id="56" creationId="{8BB1744D-A7DF-4B65-B6E3-DCF12BB2D869}"/>
          </ac:cxnSpMkLst>
        </pc:cxnChg>
        <pc:cxnChg chg="add del">
          <ac:chgData name="Rosovsky, Judy" userId="0ecbe21e-2085-4e4f-8c28-913f137262b8" providerId="ADAL" clId="{3E62E4A5-5179-44FB-A5DB-B6FA556B95F9}" dt="2019-12-12T20:41:07.990" v="317" actId="26606"/>
          <ac:cxnSpMkLst>
            <pc:docMk/>
            <pc:sldMk cId="1300122780" sldId="261"/>
            <ac:cxnSpMk id="58" creationId="{882DD753-EA38-4E86-91FB-05041A44A28E}"/>
          </ac:cxnSpMkLst>
        </pc:cxnChg>
        <pc:cxnChg chg="add del">
          <ac:chgData name="Rosovsky, Judy" userId="0ecbe21e-2085-4e4f-8c28-913f137262b8" providerId="ADAL" clId="{3E62E4A5-5179-44FB-A5DB-B6FA556B95F9}" dt="2019-12-12T20:41:07.990" v="317" actId="26606"/>
          <ac:cxnSpMkLst>
            <pc:docMk/>
            <pc:sldMk cId="1300122780" sldId="261"/>
            <ac:cxnSpMk id="60" creationId="{6DA63E78-7704-45EF-B5D3-EADDF5D82674}"/>
          </ac:cxnSpMkLst>
        </pc:cxnChg>
      </pc:sldChg>
      <pc:sldChg chg="modSp modNotesTx">
        <pc:chgData name="Rosovsky, Judy" userId="0ecbe21e-2085-4e4f-8c28-913f137262b8" providerId="ADAL" clId="{3E62E4A5-5179-44FB-A5DB-B6FA556B95F9}" dt="2019-12-12T22:03:09.887" v="741" actId="20577"/>
        <pc:sldMkLst>
          <pc:docMk/>
          <pc:sldMk cId="470303482" sldId="295"/>
        </pc:sldMkLst>
        <pc:spChg chg="mod">
          <ac:chgData name="Rosovsky, Judy" userId="0ecbe21e-2085-4e4f-8c28-913f137262b8" providerId="ADAL" clId="{3E62E4A5-5179-44FB-A5DB-B6FA556B95F9}" dt="2019-12-12T19:29:17.954" v="33" actId="14100"/>
          <ac:spMkLst>
            <pc:docMk/>
            <pc:sldMk cId="470303482" sldId="295"/>
            <ac:spMk id="6" creationId="{3F36B8FE-9B66-41DC-9C21-72B4181C9A8F}"/>
          </ac:spMkLst>
        </pc:spChg>
      </pc:sldChg>
      <pc:sldChg chg="modSp">
        <pc:chgData name="Rosovsky, Judy" userId="0ecbe21e-2085-4e4f-8c28-913f137262b8" providerId="ADAL" clId="{3E62E4A5-5179-44FB-A5DB-B6FA556B95F9}" dt="2019-12-12T22:08:25.629" v="747" actId="1076"/>
        <pc:sldMkLst>
          <pc:docMk/>
          <pc:sldMk cId="3779434858" sldId="298"/>
        </pc:sldMkLst>
        <pc:spChg chg="mod">
          <ac:chgData name="Rosovsky, Judy" userId="0ecbe21e-2085-4e4f-8c28-913f137262b8" providerId="ADAL" clId="{3E62E4A5-5179-44FB-A5DB-B6FA556B95F9}" dt="2019-12-12T22:08:08.512" v="745" actId="1076"/>
          <ac:spMkLst>
            <pc:docMk/>
            <pc:sldMk cId="3779434858" sldId="298"/>
            <ac:spMk id="6" creationId="{06181841-5CCC-4725-A0F3-75BE1B4E3BB4}"/>
          </ac:spMkLst>
        </pc:spChg>
        <pc:spChg chg="mod">
          <ac:chgData name="Rosovsky, Judy" userId="0ecbe21e-2085-4e4f-8c28-913f137262b8" providerId="ADAL" clId="{3E62E4A5-5179-44FB-A5DB-B6FA556B95F9}" dt="2019-12-12T22:08:25.629" v="747" actId="1076"/>
          <ac:spMkLst>
            <pc:docMk/>
            <pc:sldMk cId="3779434858" sldId="298"/>
            <ac:spMk id="9" creationId="{D154D286-C104-4820-A547-6D50CB3D0D5A}"/>
          </ac:spMkLst>
        </pc:spChg>
      </pc:sldChg>
      <pc:sldChg chg="addSp modSp modNotesTx">
        <pc:chgData name="Rosovsky, Judy" userId="0ecbe21e-2085-4e4f-8c28-913f137262b8" providerId="ADAL" clId="{3E62E4A5-5179-44FB-A5DB-B6FA556B95F9}" dt="2019-12-12T20:55:36.564" v="468" actId="114"/>
        <pc:sldMkLst>
          <pc:docMk/>
          <pc:sldMk cId="2785862745" sldId="299"/>
        </pc:sldMkLst>
        <pc:spChg chg="mod">
          <ac:chgData name="Rosovsky, Judy" userId="0ecbe21e-2085-4e4f-8c28-913f137262b8" providerId="ADAL" clId="{3E62E4A5-5179-44FB-A5DB-B6FA556B95F9}" dt="2019-12-12T20:55:36.564" v="468" actId="114"/>
          <ac:spMkLst>
            <pc:docMk/>
            <pc:sldMk cId="2785862745" sldId="299"/>
            <ac:spMk id="3" creationId="{067D06CF-1F0E-472C-8BD7-883D676B6797}"/>
          </ac:spMkLst>
        </pc:spChg>
        <pc:spChg chg="add mod">
          <ac:chgData name="Rosovsky, Judy" userId="0ecbe21e-2085-4e4f-8c28-913f137262b8" providerId="ADAL" clId="{3E62E4A5-5179-44FB-A5DB-B6FA556B95F9}" dt="2019-12-12T20:45:11.201" v="411" actId="1076"/>
          <ac:spMkLst>
            <pc:docMk/>
            <pc:sldMk cId="2785862745" sldId="299"/>
            <ac:spMk id="4" creationId="{824D4AE9-6F5B-4797-ADDD-1B16E9D1B5B0}"/>
          </ac:spMkLst>
        </pc:spChg>
        <pc:spChg chg="add mod">
          <ac:chgData name="Rosovsky, Judy" userId="0ecbe21e-2085-4e4f-8c28-913f137262b8" providerId="ADAL" clId="{3E62E4A5-5179-44FB-A5DB-B6FA556B95F9}" dt="2019-12-12T20:54:34.438" v="424" actId="20577"/>
          <ac:spMkLst>
            <pc:docMk/>
            <pc:sldMk cId="2785862745" sldId="299"/>
            <ac:spMk id="15" creationId="{604CEA39-BB6D-4699-92F3-ED96673CA70C}"/>
          </ac:spMkLst>
        </pc:spChg>
        <pc:picChg chg="mod">
          <ac:chgData name="Rosovsky, Judy" userId="0ecbe21e-2085-4e4f-8c28-913f137262b8" providerId="ADAL" clId="{3E62E4A5-5179-44FB-A5DB-B6FA556B95F9}" dt="2019-12-12T20:44:32.905" v="399" actId="1076"/>
          <ac:picMkLst>
            <pc:docMk/>
            <pc:sldMk cId="2785862745" sldId="299"/>
            <ac:picMk id="5" creationId="{BCE78656-F49B-45D0-8FDC-1AE116F23DB9}"/>
          </ac:picMkLst>
        </pc:picChg>
        <pc:picChg chg="mod">
          <ac:chgData name="Rosovsky, Judy" userId="0ecbe21e-2085-4e4f-8c28-913f137262b8" providerId="ADAL" clId="{3E62E4A5-5179-44FB-A5DB-B6FA556B95F9}" dt="2019-12-12T20:44:44.166" v="402" actId="14100"/>
          <ac:picMkLst>
            <pc:docMk/>
            <pc:sldMk cId="2785862745" sldId="299"/>
            <ac:picMk id="7" creationId="{D1D41AA4-03E7-404C-B35A-47EE505B6129}"/>
          </ac:picMkLst>
        </pc:picChg>
        <pc:picChg chg="add mod">
          <ac:chgData name="Rosovsky, Judy" userId="0ecbe21e-2085-4e4f-8c28-913f137262b8" providerId="ADAL" clId="{3E62E4A5-5179-44FB-A5DB-B6FA556B95F9}" dt="2019-12-12T20:54:06.632" v="415" actId="14100"/>
          <ac:picMkLst>
            <pc:docMk/>
            <pc:sldMk cId="2785862745" sldId="299"/>
            <ac:picMk id="8" creationId="{3E63459B-6416-4B97-89E5-E6C218983812}"/>
          </ac:picMkLst>
        </pc:picChg>
      </pc:sldChg>
      <pc:sldChg chg="modSp">
        <pc:chgData name="Rosovsky, Judy" userId="0ecbe21e-2085-4e4f-8c28-913f137262b8" providerId="ADAL" clId="{3E62E4A5-5179-44FB-A5DB-B6FA556B95F9}" dt="2019-12-12T21:58:59.206" v="628" actId="1076"/>
        <pc:sldMkLst>
          <pc:docMk/>
          <pc:sldMk cId="3098364879" sldId="300"/>
        </pc:sldMkLst>
        <pc:spChg chg="mod">
          <ac:chgData name="Rosovsky, Judy" userId="0ecbe21e-2085-4e4f-8c28-913f137262b8" providerId="ADAL" clId="{3E62E4A5-5179-44FB-A5DB-B6FA556B95F9}" dt="2019-12-12T21:55:19.014" v="618" actId="20577"/>
          <ac:spMkLst>
            <pc:docMk/>
            <pc:sldMk cId="3098364879" sldId="300"/>
            <ac:spMk id="2" creationId="{A65F07CB-AA11-4F1A-96A7-852FE152ADDB}"/>
          </ac:spMkLst>
        </pc:spChg>
        <pc:graphicFrameChg chg="mod">
          <ac:chgData name="Rosovsky, Judy" userId="0ecbe21e-2085-4e4f-8c28-913f137262b8" providerId="ADAL" clId="{3E62E4A5-5179-44FB-A5DB-B6FA556B95F9}" dt="2019-12-12T21:58:59.206" v="628" actId="1076"/>
          <ac:graphicFrameMkLst>
            <pc:docMk/>
            <pc:sldMk cId="3098364879" sldId="300"/>
            <ac:graphicFrameMk id="5" creationId="{A23E71F5-CF42-4F50-960A-27A6B735DA35}"/>
          </ac:graphicFrameMkLst>
        </pc:graphicFrameChg>
      </pc:sldChg>
      <pc:sldChg chg="modSp">
        <pc:chgData name="Rosovsky, Judy" userId="0ecbe21e-2085-4e4f-8c28-913f137262b8" providerId="ADAL" clId="{3E62E4A5-5179-44FB-A5DB-B6FA556B95F9}" dt="2019-12-12T21:07:59.426" v="528" actId="255"/>
        <pc:sldMkLst>
          <pc:docMk/>
          <pc:sldMk cId="1078346172" sldId="304"/>
        </pc:sldMkLst>
        <pc:graphicFrameChg chg="mod">
          <ac:chgData name="Rosovsky, Judy" userId="0ecbe21e-2085-4e4f-8c28-913f137262b8" providerId="ADAL" clId="{3E62E4A5-5179-44FB-A5DB-B6FA556B95F9}" dt="2019-12-12T21:07:59.426" v="528" actId="255"/>
          <ac:graphicFrameMkLst>
            <pc:docMk/>
            <pc:sldMk cId="1078346172" sldId="304"/>
            <ac:graphicFrameMk id="5" creationId="{6D81B048-E3E1-457B-B3D9-92C7E08CA610}"/>
          </ac:graphicFrameMkLst>
        </pc:graphicFrameChg>
      </pc:sldChg>
      <pc:sldChg chg="addSp delSp modSp">
        <pc:chgData name="Rosovsky, Judy" userId="0ecbe21e-2085-4e4f-8c28-913f137262b8" providerId="ADAL" clId="{3E62E4A5-5179-44FB-A5DB-B6FA556B95F9}" dt="2019-12-12T20:56:47.008" v="527" actId="5793"/>
        <pc:sldMkLst>
          <pc:docMk/>
          <pc:sldMk cId="1561867381" sldId="307"/>
        </pc:sldMkLst>
        <pc:spChg chg="add del mod">
          <ac:chgData name="Rosovsky, Judy" userId="0ecbe21e-2085-4e4f-8c28-913f137262b8" providerId="ADAL" clId="{3E62E4A5-5179-44FB-A5DB-B6FA556B95F9}" dt="2019-12-12T20:56:47.008" v="527" actId="5793"/>
          <ac:spMkLst>
            <pc:docMk/>
            <pc:sldMk cId="1561867381" sldId="307"/>
            <ac:spMk id="3" creationId="{1452EB97-BD85-467D-AE43-536B6082D618}"/>
          </ac:spMkLst>
        </pc:spChg>
        <pc:spChg chg="add del mod">
          <ac:chgData name="Rosovsky, Judy" userId="0ecbe21e-2085-4e4f-8c28-913f137262b8" providerId="ADAL" clId="{3E62E4A5-5179-44FB-A5DB-B6FA556B95F9}" dt="2019-12-12T20:08:18.851" v="232"/>
          <ac:spMkLst>
            <pc:docMk/>
            <pc:sldMk cId="1561867381" sldId="307"/>
            <ac:spMk id="4" creationId="{3748FF50-8C36-4D01-AA3A-69BAEE510A14}"/>
          </ac:spMkLst>
        </pc:spChg>
      </pc:sldChg>
      <pc:sldChg chg="delSp modSp add del">
        <pc:chgData name="Rosovsky, Judy" userId="0ecbe21e-2085-4e4f-8c28-913f137262b8" providerId="ADAL" clId="{3E62E4A5-5179-44FB-A5DB-B6FA556B95F9}" dt="2019-12-12T22:00:53.218" v="661" actId="47"/>
        <pc:sldMkLst>
          <pc:docMk/>
          <pc:sldMk cId="2083987315" sldId="309"/>
        </pc:sldMkLst>
        <pc:spChg chg="mod">
          <ac:chgData name="Rosovsky, Judy" userId="0ecbe21e-2085-4e4f-8c28-913f137262b8" providerId="ADAL" clId="{3E62E4A5-5179-44FB-A5DB-B6FA556B95F9}" dt="2019-12-12T22:00:37.340" v="659" actId="20577"/>
          <ac:spMkLst>
            <pc:docMk/>
            <pc:sldMk cId="2083987315" sldId="309"/>
            <ac:spMk id="2" creationId="{7CBB52B7-9872-419B-BFC2-DD942A1FDF27}"/>
          </ac:spMkLst>
        </pc:spChg>
        <pc:spChg chg="del">
          <ac:chgData name="Rosovsky, Judy" userId="0ecbe21e-2085-4e4f-8c28-913f137262b8" providerId="ADAL" clId="{3E62E4A5-5179-44FB-A5DB-B6FA556B95F9}" dt="2019-12-12T22:00:44.070" v="660" actId="478"/>
          <ac:spMkLst>
            <pc:docMk/>
            <pc:sldMk cId="2083987315" sldId="309"/>
            <ac:spMk id="3" creationId="{88AD9092-2430-4F50-8625-AF8A8D456A0F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EDCD-9611-40B0-A6BA-EEFC6C83BC1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D6F9DE-856E-4DAF-9CBD-088DC24980CE}">
      <dgm:prSet/>
      <dgm:spPr/>
      <dgm:t>
        <a:bodyPr/>
        <a:lstStyle/>
        <a:p>
          <a:r>
            <a:rPr lang="en-US"/>
            <a:t>USDA APHIS PPQ</a:t>
          </a:r>
        </a:p>
      </dgm:t>
    </dgm:pt>
    <dgm:pt modelId="{F8C3773B-D3B5-410A-8955-E060FE3932B5}" type="parTrans" cxnId="{8ADF6A2E-78CE-4C68-9D83-8BFBFD72EC24}">
      <dgm:prSet/>
      <dgm:spPr/>
      <dgm:t>
        <a:bodyPr/>
        <a:lstStyle/>
        <a:p>
          <a:endParaRPr lang="en-US"/>
        </a:p>
      </dgm:t>
    </dgm:pt>
    <dgm:pt modelId="{1334FB4E-18AB-4FE4-A9C3-464F175F0C13}" type="sibTrans" cxnId="{8ADF6A2E-78CE-4C68-9D83-8BFBFD72EC24}">
      <dgm:prSet/>
      <dgm:spPr/>
      <dgm:t>
        <a:bodyPr/>
        <a:lstStyle/>
        <a:p>
          <a:endParaRPr lang="en-US"/>
        </a:p>
      </dgm:t>
    </dgm:pt>
    <dgm:pt modelId="{634DA49B-F904-46FA-A2C3-5849FFD37FB3}">
      <dgm:prSet/>
      <dgm:spPr/>
      <dgm:t>
        <a:bodyPr/>
        <a:lstStyle/>
        <a:p>
          <a:r>
            <a:rPr lang="en-US"/>
            <a:t>Each State:</a:t>
          </a:r>
        </a:p>
      </dgm:t>
    </dgm:pt>
    <dgm:pt modelId="{F3439BF2-C434-4245-A61B-1DE3D60AD6D9}" type="parTrans" cxnId="{B84F5C2B-8A2C-4AE8-91B7-90D39EFE744E}">
      <dgm:prSet/>
      <dgm:spPr/>
      <dgm:t>
        <a:bodyPr/>
        <a:lstStyle/>
        <a:p>
          <a:endParaRPr lang="en-US"/>
        </a:p>
      </dgm:t>
    </dgm:pt>
    <dgm:pt modelId="{357AFEA3-9B24-4784-9EBF-F8E80902B7BA}" type="sibTrans" cxnId="{B84F5C2B-8A2C-4AE8-91B7-90D39EFE744E}">
      <dgm:prSet/>
      <dgm:spPr/>
      <dgm:t>
        <a:bodyPr/>
        <a:lstStyle/>
        <a:p>
          <a:endParaRPr lang="en-US"/>
        </a:p>
      </dgm:t>
    </dgm:pt>
    <dgm:pt modelId="{C030607C-00B4-4935-887B-6225321DFE7D}">
      <dgm:prSet/>
      <dgm:spPr/>
      <dgm:t>
        <a:bodyPr/>
        <a:lstStyle/>
        <a:p>
          <a:r>
            <a:rPr lang="en-US"/>
            <a:t>State Plant Regulatory Official  (SDA)</a:t>
          </a:r>
        </a:p>
      </dgm:t>
    </dgm:pt>
    <dgm:pt modelId="{E2F0F375-A862-4233-B1F9-8176811CD9CA}" type="parTrans" cxnId="{1AFF6B4A-73D5-427B-8C8A-26D040CACED3}">
      <dgm:prSet/>
      <dgm:spPr/>
      <dgm:t>
        <a:bodyPr/>
        <a:lstStyle/>
        <a:p>
          <a:endParaRPr lang="en-US"/>
        </a:p>
      </dgm:t>
    </dgm:pt>
    <dgm:pt modelId="{8843EDFB-3418-44DE-AC6C-A1D93257663D}" type="sibTrans" cxnId="{1AFF6B4A-73D5-427B-8C8A-26D040CACED3}">
      <dgm:prSet/>
      <dgm:spPr/>
      <dgm:t>
        <a:bodyPr/>
        <a:lstStyle/>
        <a:p>
          <a:endParaRPr lang="en-US"/>
        </a:p>
      </dgm:t>
    </dgm:pt>
    <dgm:pt modelId="{9EC26F70-AD24-461C-AE79-8BBBE565A71F}">
      <dgm:prSet/>
      <dgm:spPr/>
      <dgm:t>
        <a:bodyPr/>
        <a:lstStyle/>
        <a:p>
          <a:r>
            <a:rPr lang="en-US"/>
            <a:t>State Survey Coordinator (SDA)</a:t>
          </a:r>
        </a:p>
      </dgm:t>
    </dgm:pt>
    <dgm:pt modelId="{339B2486-623F-4322-AAF3-F41DF3F4823E}" type="parTrans" cxnId="{BBA33DCF-5A88-45F7-BE05-A82FCEC9AD8C}">
      <dgm:prSet/>
      <dgm:spPr/>
      <dgm:t>
        <a:bodyPr/>
        <a:lstStyle/>
        <a:p>
          <a:endParaRPr lang="en-US"/>
        </a:p>
      </dgm:t>
    </dgm:pt>
    <dgm:pt modelId="{65805404-5AD0-42EF-AB11-FE90767E5AB8}" type="sibTrans" cxnId="{BBA33DCF-5A88-45F7-BE05-A82FCEC9AD8C}">
      <dgm:prSet/>
      <dgm:spPr/>
      <dgm:t>
        <a:bodyPr/>
        <a:lstStyle/>
        <a:p>
          <a:endParaRPr lang="en-US"/>
        </a:p>
      </dgm:t>
    </dgm:pt>
    <dgm:pt modelId="{5A8A0C58-3A9B-43CE-A163-956DAA1DBF61}">
      <dgm:prSet/>
      <dgm:spPr/>
      <dgm:t>
        <a:bodyPr/>
        <a:lstStyle/>
        <a:p>
          <a:r>
            <a:rPr lang="en-US"/>
            <a:t>State Plant Health Director (USDA)</a:t>
          </a:r>
        </a:p>
      </dgm:t>
    </dgm:pt>
    <dgm:pt modelId="{EECA48DE-D6F1-4B20-9F83-3E4EC3C7FC7E}" type="parTrans" cxnId="{CFFA409F-2C37-4A12-A2AC-6D581E6F174B}">
      <dgm:prSet/>
      <dgm:spPr/>
      <dgm:t>
        <a:bodyPr/>
        <a:lstStyle/>
        <a:p>
          <a:endParaRPr lang="en-US"/>
        </a:p>
      </dgm:t>
    </dgm:pt>
    <dgm:pt modelId="{73680AE5-8DE8-4316-8C69-17327B27CD80}" type="sibTrans" cxnId="{CFFA409F-2C37-4A12-A2AC-6D581E6F174B}">
      <dgm:prSet/>
      <dgm:spPr/>
      <dgm:t>
        <a:bodyPr/>
        <a:lstStyle/>
        <a:p>
          <a:endParaRPr lang="en-US"/>
        </a:p>
      </dgm:t>
    </dgm:pt>
    <dgm:pt modelId="{280977C5-03D7-4614-9210-CD7C63A17F8F}" type="pres">
      <dgm:prSet presAssocID="{174EEDCD-9611-40B0-A6BA-EEFC6C83BC1D}" presName="vert0" presStyleCnt="0">
        <dgm:presLayoutVars>
          <dgm:dir/>
          <dgm:animOne val="branch"/>
          <dgm:animLvl val="lvl"/>
        </dgm:presLayoutVars>
      </dgm:prSet>
      <dgm:spPr/>
    </dgm:pt>
    <dgm:pt modelId="{1F6466B0-D237-4ED3-B40A-D6BD4F2D6BFF}" type="pres">
      <dgm:prSet presAssocID="{A0D6F9DE-856E-4DAF-9CBD-088DC24980CE}" presName="thickLine" presStyleLbl="alignNode1" presStyleIdx="0" presStyleCnt="5"/>
      <dgm:spPr/>
    </dgm:pt>
    <dgm:pt modelId="{C545C020-89A7-4199-91F0-D0917DB6B03D}" type="pres">
      <dgm:prSet presAssocID="{A0D6F9DE-856E-4DAF-9CBD-088DC24980CE}" presName="horz1" presStyleCnt="0"/>
      <dgm:spPr/>
    </dgm:pt>
    <dgm:pt modelId="{D770E369-0908-40D2-B307-3FBC746CBB70}" type="pres">
      <dgm:prSet presAssocID="{A0D6F9DE-856E-4DAF-9CBD-088DC24980CE}" presName="tx1" presStyleLbl="revTx" presStyleIdx="0" presStyleCnt="5"/>
      <dgm:spPr/>
    </dgm:pt>
    <dgm:pt modelId="{4CD3ABE7-D202-4039-B834-4EA158DBC92E}" type="pres">
      <dgm:prSet presAssocID="{A0D6F9DE-856E-4DAF-9CBD-088DC24980CE}" presName="vert1" presStyleCnt="0"/>
      <dgm:spPr/>
    </dgm:pt>
    <dgm:pt modelId="{DAC475A5-4F33-4232-A1AB-24025934BE30}" type="pres">
      <dgm:prSet presAssocID="{634DA49B-F904-46FA-A2C3-5849FFD37FB3}" presName="thickLine" presStyleLbl="alignNode1" presStyleIdx="1" presStyleCnt="5"/>
      <dgm:spPr/>
    </dgm:pt>
    <dgm:pt modelId="{DE17EDFF-3A04-4FB1-A874-A13E7F530869}" type="pres">
      <dgm:prSet presAssocID="{634DA49B-F904-46FA-A2C3-5849FFD37FB3}" presName="horz1" presStyleCnt="0"/>
      <dgm:spPr/>
    </dgm:pt>
    <dgm:pt modelId="{C3137441-9B46-4EDB-B5B1-A47439E714D5}" type="pres">
      <dgm:prSet presAssocID="{634DA49B-F904-46FA-A2C3-5849FFD37FB3}" presName="tx1" presStyleLbl="revTx" presStyleIdx="1" presStyleCnt="5"/>
      <dgm:spPr/>
    </dgm:pt>
    <dgm:pt modelId="{AD8937BD-6B9E-4213-8D46-8D7A5E159EE0}" type="pres">
      <dgm:prSet presAssocID="{634DA49B-F904-46FA-A2C3-5849FFD37FB3}" presName="vert1" presStyleCnt="0"/>
      <dgm:spPr/>
    </dgm:pt>
    <dgm:pt modelId="{FE55014B-5C1E-4768-81CD-2B42856FB7D3}" type="pres">
      <dgm:prSet presAssocID="{5A8A0C58-3A9B-43CE-A163-956DAA1DBF61}" presName="thickLine" presStyleLbl="alignNode1" presStyleIdx="2" presStyleCnt="5"/>
      <dgm:spPr/>
    </dgm:pt>
    <dgm:pt modelId="{874BBA46-C158-4EFB-838A-51F6C718EAEA}" type="pres">
      <dgm:prSet presAssocID="{5A8A0C58-3A9B-43CE-A163-956DAA1DBF61}" presName="horz1" presStyleCnt="0"/>
      <dgm:spPr/>
    </dgm:pt>
    <dgm:pt modelId="{4D3BF3F9-0534-4359-98BB-ADD1FB35152F}" type="pres">
      <dgm:prSet presAssocID="{5A8A0C58-3A9B-43CE-A163-956DAA1DBF61}" presName="tx1" presStyleLbl="revTx" presStyleIdx="2" presStyleCnt="5"/>
      <dgm:spPr/>
    </dgm:pt>
    <dgm:pt modelId="{81EEFE98-1213-47C7-B643-91F59986576E}" type="pres">
      <dgm:prSet presAssocID="{5A8A0C58-3A9B-43CE-A163-956DAA1DBF61}" presName="vert1" presStyleCnt="0"/>
      <dgm:spPr/>
    </dgm:pt>
    <dgm:pt modelId="{049C840C-6C98-4310-A968-62806499917A}" type="pres">
      <dgm:prSet presAssocID="{C030607C-00B4-4935-887B-6225321DFE7D}" presName="thickLine" presStyleLbl="alignNode1" presStyleIdx="3" presStyleCnt="5"/>
      <dgm:spPr/>
    </dgm:pt>
    <dgm:pt modelId="{235C594C-9D5D-4E63-87A8-E443AECED333}" type="pres">
      <dgm:prSet presAssocID="{C030607C-00B4-4935-887B-6225321DFE7D}" presName="horz1" presStyleCnt="0"/>
      <dgm:spPr/>
    </dgm:pt>
    <dgm:pt modelId="{6307FBE6-ECD9-4548-8555-CA9660F2F13B}" type="pres">
      <dgm:prSet presAssocID="{C030607C-00B4-4935-887B-6225321DFE7D}" presName="tx1" presStyleLbl="revTx" presStyleIdx="3" presStyleCnt="5"/>
      <dgm:spPr/>
    </dgm:pt>
    <dgm:pt modelId="{10941239-3D52-4546-B3A3-5A46E5FFE182}" type="pres">
      <dgm:prSet presAssocID="{C030607C-00B4-4935-887B-6225321DFE7D}" presName="vert1" presStyleCnt="0"/>
      <dgm:spPr/>
    </dgm:pt>
    <dgm:pt modelId="{CFC8B49A-2714-4665-8351-7AA88BD32A11}" type="pres">
      <dgm:prSet presAssocID="{9EC26F70-AD24-461C-AE79-8BBBE565A71F}" presName="thickLine" presStyleLbl="alignNode1" presStyleIdx="4" presStyleCnt="5"/>
      <dgm:spPr/>
    </dgm:pt>
    <dgm:pt modelId="{9BB62002-FB87-4531-AD9F-02F1D12DA803}" type="pres">
      <dgm:prSet presAssocID="{9EC26F70-AD24-461C-AE79-8BBBE565A71F}" presName="horz1" presStyleCnt="0"/>
      <dgm:spPr/>
    </dgm:pt>
    <dgm:pt modelId="{A7E514AB-555A-45B6-8417-13B141CD4E47}" type="pres">
      <dgm:prSet presAssocID="{9EC26F70-AD24-461C-AE79-8BBBE565A71F}" presName="tx1" presStyleLbl="revTx" presStyleIdx="4" presStyleCnt="5"/>
      <dgm:spPr/>
    </dgm:pt>
    <dgm:pt modelId="{AEC454AD-9E0C-4E2E-9424-89EEE4F30DCB}" type="pres">
      <dgm:prSet presAssocID="{9EC26F70-AD24-461C-AE79-8BBBE565A71F}" presName="vert1" presStyleCnt="0"/>
      <dgm:spPr/>
    </dgm:pt>
  </dgm:ptLst>
  <dgm:cxnLst>
    <dgm:cxn modelId="{C1623813-0D9C-46EE-8C11-2FDB04E82429}" type="presOf" srcId="{C030607C-00B4-4935-887B-6225321DFE7D}" destId="{6307FBE6-ECD9-4548-8555-CA9660F2F13B}" srcOrd="0" destOrd="0" presId="urn:microsoft.com/office/officeart/2008/layout/LinedList"/>
    <dgm:cxn modelId="{B84F5C2B-8A2C-4AE8-91B7-90D39EFE744E}" srcId="{174EEDCD-9611-40B0-A6BA-EEFC6C83BC1D}" destId="{634DA49B-F904-46FA-A2C3-5849FFD37FB3}" srcOrd="1" destOrd="0" parTransId="{F3439BF2-C434-4245-A61B-1DE3D60AD6D9}" sibTransId="{357AFEA3-9B24-4784-9EBF-F8E80902B7BA}"/>
    <dgm:cxn modelId="{8ADF6A2E-78CE-4C68-9D83-8BFBFD72EC24}" srcId="{174EEDCD-9611-40B0-A6BA-EEFC6C83BC1D}" destId="{A0D6F9DE-856E-4DAF-9CBD-088DC24980CE}" srcOrd="0" destOrd="0" parTransId="{F8C3773B-D3B5-410A-8955-E060FE3932B5}" sibTransId="{1334FB4E-18AB-4FE4-A9C3-464F175F0C13}"/>
    <dgm:cxn modelId="{1AFF6B4A-73D5-427B-8C8A-26D040CACED3}" srcId="{174EEDCD-9611-40B0-A6BA-EEFC6C83BC1D}" destId="{C030607C-00B4-4935-887B-6225321DFE7D}" srcOrd="3" destOrd="0" parTransId="{E2F0F375-A862-4233-B1F9-8176811CD9CA}" sibTransId="{8843EDFB-3418-44DE-AC6C-A1D93257663D}"/>
    <dgm:cxn modelId="{12C60F6F-79B9-4666-9420-9C59840CD933}" type="presOf" srcId="{5A8A0C58-3A9B-43CE-A163-956DAA1DBF61}" destId="{4D3BF3F9-0534-4359-98BB-ADD1FB35152F}" srcOrd="0" destOrd="0" presId="urn:microsoft.com/office/officeart/2008/layout/LinedList"/>
    <dgm:cxn modelId="{B2D9B672-BBB4-48DF-B55D-C34BE4867C65}" type="presOf" srcId="{A0D6F9DE-856E-4DAF-9CBD-088DC24980CE}" destId="{D770E369-0908-40D2-B307-3FBC746CBB70}" srcOrd="0" destOrd="0" presId="urn:microsoft.com/office/officeart/2008/layout/LinedList"/>
    <dgm:cxn modelId="{94CEF68B-C48E-4272-B338-C2FB6820F373}" type="presOf" srcId="{9EC26F70-AD24-461C-AE79-8BBBE565A71F}" destId="{A7E514AB-555A-45B6-8417-13B141CD4E47}" srcOrd="0" destOrd="0" presId="urn:microsoft.com/office/officeart/2008/layout/LinedList"/>
    <dgm:cxn modelId="{3161C493-259D-49B0-9F11-AB10AF6C7AD0}" type="presOf" srcId="{174EEDCD-9611-40B0-A6BA-EEFC6C83BC1D}" destId="{280977C5-03D7-4614-9210-CD7C63A17F8F}" srcOrd="0" destOrd="0" presId="urn:microsoft.com/office/officeart/2008/layout/LinedList"/>
    <dgm:cxn modelId="{CFFA409F-2C37-4A12-A2AC-6D581E6F174B}" srcId="{174EEDCD-9611-40B0-A6BA-EEFC6C83BC1D}" destId="{5A8A0C58-3A9B-43CE-A163-956DAA1DBF61}" srcOrd="2" destOrd="0" parTransId="{EECA48DE-D6F1-4B20-9F83-3E4EC3C7FC7E}" sibTransId="{73680AE5-8DE8-4316-8C69-17327B27CD80}"/>
    <dgm:cxn modelId="{FF8E23C5-D94E-4800-9EED-3447E7B27ECE}" type="presOf" srcId="{634DA49B-F904-46FA-A2C3-5849FFD37FB3}" destId="{C3137441-9B46-4EDB-B5B1-A47439E714D5}" srcOrd="0" destOrd="0" presId="urn:microsoft.com/office/officeart/2008/layout/LinedList"/>
    <dgm:cxn modelId="{BBA33DCF-5A88-45F7-BE05-A82FCEC9AD8C}" srcId="{174EEDCD-9611-40B0-A6BA-EEFC6C83BC1D}" destId="{9EC26F70-AD24-461C-AE79-8BBBE565A71F}" srcOrd="4" destOrd="0" parTransId="{339B2486-623F-4322-AAF3-F41DF3F4823E}" sibTransId="{65805404-5AD0-42EF-AB11-FE90767E5AB8}"/>
    <dgm:cxn modelId="{33089593-2E87-471F-A886-F163053B942D}" type="presParOf" srcId="{280977C5-03D7-4614-9210-CD7C63A17F8F}" destId="{1F6466B0-D237-4ED3-B40A-D6BD4F2D6BFF}" srcOrd="0" destOrd="0" presId="urn:microsoft.com/office/officeart/2008/layout/LinedList"/>
    <dgm:cxn modelId="{4B1BFB2D-94E5-49FE-8340-C57C50D6CED2}" type="presParOf" srcId="{280977C5-03D7-4614-9210-CD7C63A17F8F}" destId="{C545C020-89A7-4199-91F0-D0917DB6B03D}" srcOrd="1" destOrd="0" presId="urn:microsoft.com/office/officeart/2008/layout/LinedList"/>
    <dgm:cxn modelId="{81336A6B-EB71-4A2E-9B9C-394BBB07B13E}" type="presParOf" srcId="{C545C020-89A7-4199-91F0-D0917DB6B03D}" destId="{D770E369-0908-40D2-B307-3FBC746CBB70}" srcOrd="0" destOrd="0" presId="urn:microsoft.com/office/officeart/2008/layout/LinedList"/>
    <dgm:cxn modelId="{84F1D0DC-FD9A-4F8B-B6EA-4D6ADEAA050C}" type="presParOf" srcId="{C545C020-89A7-4199-91F0-D0917DB6B03D}" destId="{4CD3ABE7-D202-4039-B834-4EA158DBC92E}" srcOrd="1" destOrd="0" presId="urn:microsoft.com/office/officeart/2008/layout/LinedList"/>
    <dgm:cxn modelId="{FA5E0800-1C2D-4F96-860E-0A880B9ADD2C}" type="presParOf" srcId="{280977C5-03D7-4614-9210-CD7C63A17F8F}" destId="{DAC475A5-4F33-4232-A1AB-24025934BE30}" srcOrd="2" destOrd="0" presId="urn:microsoft.com/office/officeart/2008/layout/LinedList"/>
    <dgm:cxn modelId="{C5EDD7F6-A252-4B0F-BFC8-3365D35CB2EC}" type="presParOf" srcId="{280977C5-03D7-4614-9210-CD7C63A17F8F}" destId="{DE17EDFF-3A04-4FB1-A874-A13E7F530869}" srcOrd="3" destOrd="0" presId="urn:microsoft.com/office/officeart/2008/layout/LinedList"/>
    <dgm:cxn modelId="{48207933-A52E-498A-B224-02E7697379EE}" type="presParOf" srcId="{DE17EDFF-3A04-4FB1-A874-A13E7F530869}" destId="{C3137441-9B46-4EDB-B5B1-A47439E714D5}" srcOrd="0" destOrd="0" presId="urn:microsoft.com/office/officeart/2008/layout/LinedList"/>
    <dgm:cxn modelId="{8AA35919-FE07-4284-A19F-1FCB4E0F1CC2}" type="presParOf" srcId="{DE17EDFF-3A04-4FB1-A874-A13E7F530869}" destId="{AD8937BD-6B9E-4213-8D46-8D7A5E159EE0}" srcOrd="1" destOrd="0" presId="urn:microsoft.com/office/officeart/2008/layout/LinedList"/>
    <dgm:cxn modelId="{E22193C4-A0D6-49E2-BE78-B638EF629A31}" type="presParOf" srcId="{280977C5-03D7-4614-9210-CD7C63A17F8F}" destId="{FE55014B-5C1E-4768-81CD-2B42856FB7D3}" srcOrd="4" destOrd="0" presId="urn:microsoft.com/office/officeart/2008/layout/LinedList"/>
    <dgm:cxn modelId="{23D76F03-FCFF-401A-BD43-0A066680F052}" type="presParOf" srcId="{280977C5-03D7-4614-9210-CD7C63A17F8F}" destId="{874BBA46-C158-4EFB-838A-51F6C718EAEA}" srcOrd="5" destOrd="0" presId="urn:microsoft.com/office/officeart/2008/layout/LinedList"/>
    <dgm:cxn modelId="{565AE761-1ECE-4622-8F86-8F2A3160CD65}" type="presParOf" srcId="{874BBA46-C158-4EFB-838A-51F6C718EAEA}" destId="{4D3BF3F9-0534-4359-98BB-ADD1FB35152F}" srcOrd="0" destOrd="0" presId="urn:microsoft.com/office/officeart/2008/layout/LinedList"/>
    <dgm:cxn modelId="{416E0DD5-7CAA-40F9-920C-D17808411A0A}" type="presParOf" srcId="{874BBA46-C158-4EFB-838A-51F6C718EAEA}" destId="{81EEFE98-1213-47C7-B643-91F59986576E}" srcOrd="1" destOrd="0" presId="urn:microsoft.com/office/officeart/2008/layout/LinedList"/>
    <dgm:cxn modelId="{6BF355EB-F243-42AC-9EC8-B19963CAD21D}" type="presParOf" srcId="{280977C5-03D7-4614-9210-CD7C63A17F8F}" destId="{049C840C-6C98-4310-A968-62806499917A}" srcOrd="6" destOrd="0" presId="urn:microsoft.com/office/officeart/2008/layout/LinedList"/>
    <dgm:cxn modelId="{765A9FE7-AA5F-49DF-ADCD-3D4FCE44CA61}" type="presParOf" srcId="{280977C5-03D7-4614-9210-CD7C63A17F8F}" destId="{235C594C-9D5D-4E63-87A8-E443AECED333}" srcOrd="7" destOrd="0" presId="urn:microsoft.com/office/officeart/2008/layout/LinedList"/>
    <dgm:cxn modelId="{5B17C944-65F6-42DB-B17A-7CEFD470E2D4}" type="presParOf" srcId="{235C594C-9D5D-4E63-87A8-E443AECED333}" destId="{6307FBE6-ECD9-4548-8555-CA9660F2F13B}" srcOrd="0" destOrd="0" presId="urn:microsoft.com/office/officeart/2008/layout/LinedList"/>
    <dgm:cxn modelId="{96FF49E7-B118-4E50-8C2E-F2A80F08E6FD}" type="presParOf" srcId="{235C594C-9D5D-4E63-87A8-E443AECED333}" destId="{10941239-3D52-4546-B3A3-5A46E5FFE182}" srcOrd="1" destOrd="0" presId="urn:microsoft.com/office/officeart/2008/layout/LinedList"/>
    <dgm:cxn modelId="{F501AD81-195A-4CF4-A89B-3650E31A592A}" type="presParOf" srcId="{280977C5-03D7-4614-9210-CD7C63A17F8F}" destId="{CFC8B49A-2714-4665-8351-7AA88BD32A11}" srcOrd="8" destOrd="0" presId="urn:microsoft.com/office/officeart/2008/layout/LinedList"/>
    <dgm:cxn modelId="{CAAF9B4F-56D2-44A3-B9C8-BE1D4E7093E0}" type="presParOf" srcId="{280977C5-03D7-4614-9210-CD7C63A17F8F}" destId="{9BB62002-FB87-4531-AD9F-02F1D12DA803}" srcOrd="9" destOrd="0" presId="urn:microsoft.com/office/officeart/2008/layout/LinedList"/>
    <dgm:cxn modelId="{AF889DA1-E94A-4103-9973-257F11082E41}" type="presParOf" srcId="{9BB62002-FB87-4531-AD9F-02F1D12DA803}" destId="{A7E514AB-555A-45B6-8417-13B141CD4E47}" srcOrd="0" destOrd="0" presId="urn:microsoft.com/office/officeart/2008/layout/LinedList"/>
    <dgm:cxn modelId="{8347DF47-BD32-4B5F-AA51-64899DF4AE61}" type="presParOf" srcId="{9BB62002-FB87-4531-AD9F-02F1D12DA803}" destId="{AEC454AD-9E0C-4E2E-9424-89EEE4F30D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A468E-07EA-4ADB-B4B8-85BB63D0B9A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A8DCE6-150B-442E-AB31-355657BD470C}">
      <dgm:prSet/>
      <dgm:spPr/>
      <dgm:t>
        <a:bodyPr/>
        <a:lstStyle/>
        <a:p>
          <a:r>
            <a:rPr lang="en-US" dirty="0"/>
            <a:t>Information from:</a:t>
          </a:r>
        </a:p>
      </dgm:t>
    </dgm:pt>
    <dgm:pt modelId="{5741D700-372B-4D13-A15A-83B8BEEE42F0}" type="parTrans" cxnId="{112989E1-AF7B-4DC2-BC23-5CAE90A549C0}">
      <dgm:prSet/>
      <dgm:spPr/>
      <dgm:t>
        <a:bodyPr/>
        <a:lstStyle/>
        <a:p>
          <a:endParaRPr lang="en-US"/>
        </a:p>
      </dgm:t>
    </dgm:pt>
    <dgm:pt modelId="{4B5132B2-211E-4947-83A3-B97489A9735F}" type="sibTrans" cxnId="{112989E1-AF7B-4DC2-BC23-5CAE90A549C0}">
      <dgm:prSet/>
      <dgm:spPr/>
      <dgm:t>
        <a:bodyPr/>
        <a:lstStyle/>
        <a:p>
          <a:endParaRPr lang="en-US"/>
        </a:p>
      </dgm:t>
    </dgm:pt>
    <dgm:pt modelId="{E5D9B529-E2C2-4B46-8CEC-ABA2E4EC89A7}">
      <dgm:prSet/>
      <dgm:spPr/>
      <dgm:t>
        <a:bodyPr/>
        <a:lstStyle/>
        <a:p>
          <a:r>
            <a:rPr lang="en-US"/>
            <a:t>Surveys</a:t>
          </a:r>
        </a:p>
      </dgm:t>
    </dgm:pt>
    <dgm:pt modelId="{E60F641C-007D-4817-97D3-33472454BF04}" type="parTrans" cxnId="{69BF75FC-E1EE-4C58-A7E6-1F2973C58696}">
      <dgm:prSet/>
      <dgm:spPr/>
      <dgm:t>
        <a:bodyPr/>
        <a:lstStyle/>
        <a:p>
          <a:endParaRPr lang="en-US"/>
        </a:p>
      </dgm:t>
    </dgm:pt>
    <dgm:pt modelId="{15A70E24-ED77-417E-BBEE-E25612A05121}" type="sibTrans" cxnId="{69BF75FC-E1EE-4C58-A7E6-1F2973C58696}">
      <dgm:prSet/>
      <dgm:spPr/>
      <dgm:t>
        <a:bodyPr/>
        <a:lstStyle/>
        <a:p>
          <a:endParaRPr lang="en-US"/>
        </a:p>
      </dgm:t>
    </dgm:pt>
    <dgm:pt modelId="{DDF797CB-CEED-4F00-8BBA-A30D3F089C16}">
      <dgm:prSet/>
      <dgm:spPr/>
      <dgm:t>
        <a:bodyPr/>
        <a:lstStyle/>
        <a:p>
          <a:r>
            <a:rPr lang="en-US"/>
            <a:t>Biosecurity</a:t>
          </a:r>
        </a:p>
      </dgm:t>
    </dgm:pt>
    <dgm:pt modelId="{4E44E24C-F372-4059-A0DF-BCCA9B240614}" type="parTrans" cxnId="{33157F07-9262-4860-8B61-1AEFE2C1FB76}">
      <dgm:prSet/>
      <dgm:spPr/>
      <dgm:t>
        <a:bodyPr/>
        <a:lstStyle/>
        <a:p>
          <a:endParaRPr lang="en-US"/>
        </a:p>
      </dgm:t>
    </dgm:pt>
    <dgm:pt modelId="{AE94168C-6E10-4998-A651-371896B3CAB2}" type="sibTrans" cxnId="{33157F07-9262-4860-8B61-1AEFE2C1FB76}">
      <dgm:prSet/>
      <dgm:spPr/>
      <dgm:t>
        <a:bodyPr/>
        <a:lstStyle/>
        <a:p>
          <a:endParaRPr lang="en-US"/>
        </a:p>
      </dgm:t>
    </dgm:pt>
    <dgm:pt modelId="{FCCE594B-6A20-416F-AF6A-A3AC97546B44}">
      <dgm:prSet/>
      <dgm:spPr/>
      <dgm:t>
        <a:bodyPr/>
        <a:lstStyle/>
        <a:p>
          <a:r>
            <a:rPr lang="en-US"/>
            <a:t>Emergency Management</a:t>
          </a:r>
        </a:p>
      </dgm:t>
    </dgm:pt>
    <dgm:pt modelId="{FE9DBA92-0F39-49E1-8A74-4DF95B59F471}" type="parTrans" cxnId="{535BDA7D-CDBF-476F-94D7-135ABB2E5A60}">
      <dgm:prSet/>
      <dgm:spPr/>
      <dgm:t>
        <a:bodyPr/>
        <a:lstStyle/>
        <a:p>
          <a:endParaRPr lang="en-US"/>
        </a:p>
      </dgm:t>
    </dgm:pt>
    <dgm:pt modelId="{CB21822D-C624-472E-AF3D-58BF065139C6}" type="sibTrans" cxnId="{535BDA7D-CDBF-476F-94D7-135ABB2E5A60}">
      <dgm:prSet/>
      <dgm:spPr/>
      <dgm:t>
        <a:bodyPr/>
        <a:lstStyle/>
        <a:p>
          <a:endParaRPr lang="en-US"/>
        </a:p>
      </dgm:t>
    </dgm:pt>
    <dgm:pt modelId="{812ED01E-4546-4225-B584-A7BEE44EFED7}">
      <dgm:prSet/>
      <dgm:spPr/>
      <dgm:t>
        <a:bodyPr/>
        <a:lstStyle/>
        <a:p>
          <a:r>
            <a:rPr lang="en-US"/>
            <a:t>Border Interdiction</a:t>
          </a:r>
        </a:p>
      </dgm:t>
    </dgm:pt>
    <dgm:pt modelId="{414BBE70-A442-4674-9E18-C4927DB65A77}" type="parTrans" cxnId="{28682980-C04C-48CD-8A6F-21AFE0E6D7DB}">
      <dgm:prSet/>
      <dgm:spPr/>
      <dgm:t>
        <a:bodyPr/>
        <a:lstStyle/>
        <a:p>
          <a:endParaRPr lang="en-US"/>
        </a:p>
      </dgm:t>
    </dgm:pt>
    <dgm:pt modelId="{D7AE5DE3-EFF4-4528-B2CE-5ABEA79AD5D2}" type="sibTrans" cxnId="{28682980-C04C-48CD-8A6F-21AFE0E6D7DB}">
      <dgm:prSet/>
      <dgm:spPr/>
      <dgm:t>
        <a:bodyPr/>
        <a:lstStyle/>
        <a:p>
          <a:endParaRPr lang="en-US"/>
        </a:p>
      </dgm:t>
    </dgm:pt>
    <dgm:pt modelId="{C0AAD7DC-F59B-45C8-9EDF-F44F942F23DA}">
      <dgm:prSet/>
      <dgm:spPr/>
      <dgm:t>
        <a:bodyPr/>
        <a:lstStyle/>
        <a:p>
          <a:r>
            <a:rPr lang="en-US"/>
            <a:t>Emergency Action Notifications</a:t>
          </a:r>
        </a:p>
      </dgm:t>
    </dgm:pt>
    <dgm:pt modelId="{6D1CC010-C9FD-4B94-B4BC-C1D38C58D289}" type="parTrans" cxnId="{DD3B4670-A0CE-4821-BDC5-7E37BF59A00A}">
      <dgm:prSet/>
      <dgm:spPr/>
      <dgm:t>
        <a:bodyPr/>
        <a:lstStyle/>
        <a:p>
          <a:endParaRPr lang="en-US"/>
        </a:p>
      </dgm:t>
    </dgm:pt>
    <dgm:pt modelId="{08C1DD30-00BF-422C-8B84-79567EC5D7C2}" type="sibTrans" cxnId="{DD3B4670-A0CE-4821-BDC5-7E37BF59A00A}">
      <dgm:prSet/>
      <dgm:spPr/>
      <dgm:t>
        <a:bodyPr/>
        <a:lstStyle/>
        <a:p>
          <a:endParaRPr lang="en-US"/>
        </a:p>
      </dgm:t>
    </dgm:pt>
    <dgm:pt modelId="{7F42978D-BB0A-447A-A141-C3A5E377D547}">
      <dgm:prSet/>
      <dgm:spPr/>
      <dgm:t>
        <a:bodyPr/>
        <a:lstStyle/>
        <a:p>
          <a:r>
            <a:rPr lang="en-US" dirty="0"/>
            <a:t>Pest Risk Assessment Committee; New Pest Advisory Group </a:t>
          </a:r>
        </a:p>
      </dgm:t>
    </dgm:pt>
    <dgm:pt modelId="{8A16B7FA-0A03-4CF3-ADA5-84ED442F58D5}" type="parTrans" cxnId="{2084FB40-F9DD-45DF-95AC-464CA4AE0B7E}">
      <dgm:prSet/>
      <dgm:spPr/>
      <dgm:t>
        <a:bodyPr/>
        <a:lstStyle/>
        <a:p>
          <a:endParaRPr lang="en-US"/>
        </a:p>
      </dgm:t>
    </dgm:pt>
    <dgm:pt modelId="{6710321E-B4FE-44F9-9821-8140C7220062}" type="sibTrans" cxnId="{2084FB40-F9DD-45DF-95AC-464CA4AE0B7E}">
      <dgm:prSet/>
      <dgm:spPr/>
      <dgm:t>
        <a:bodyPr/>
        <a:lstStyle/>
        <a:p>
          <a:endParaRPr lang="en-US"/>
        </a:p>
      </dgm:t>
    </dgm:pt>
    <dgm:pt modelId="{24875543-6B47-4823-BDAD-4E08E32FD59C}">
      <dgm:prSet/>
      <dgm:spPr/>
      <dgm:t>
        <a:bodyPr/>
        <a:lstStyle/>
        <a:p>
          <a:r>
            <a:rPr lang="en-US" dirty="0"/>
            <a:t>USDA APHIS PPQ; DHS-CBP; State Depts of Ag-NASDA</a:t>
          </a:r>
        </a:p>
      </dgm:t>
    </dgm:pt>
    <dgm:pt modelId="{C5620B43-340F-4484-915D-695606A01722}" type="parTrans" cxnId="{806D0892-EF93-4633-AA9A-E3C25C022C89}">
      <dgm:prSet/>
      <dgm:spPr/>
      <dgm:t>
        <a:bodyPr/>
        <a:lstStyle/>
        <a:p>
          <a:endParaRPr lang="en-US"/>
        </a:p>
      </dgm:t>
    </dgm:pt>
    <dgm:pt modelId="{966C7843-3D2A-451C-8A61-420174F7FD97}" type="sibTrans" cxnId="{806D0892-EF93-4633-AA9A-E3C25C022C89}">
      <dgm:prSet/>
      <dgm:spPr/>
      <dgm:t>
        <a:bodyPr/>
        <a:lstStyle/>
        <a:p>
          <a:endParaRPr lang="en-US"/>
        </a:p>
      </dgm:t>
    </dgm:pt>
    <dgm:pt modelId="{DA3D5F2A-B0C3-4B60-93A7-3A2A9E935E38}">
      <dgm:prSet/>
      <dgm:spPr/>
      <dgm:t>
        <a:bodyPr/>
        <a:lstStyle/>
        <a:p>
          <a:r>
            <a:rPr lang="en-US" dirty="0"/>
            <a:t>Neighboring states/provinces</a:t>
          </a:r>
        </a:p>
      </dgm:t>
    </dgm:pt>
    <dgm:pt modelId="{3DE65047-CE7A-4C8D-AF81-F1537293B9F1}" type="parTrans" cxnId="{A3CE9135-0DB8-4126-9BE6-32E01FD69697}">
      <dgm:prSet/>
      <dgm:spPr/>
      <dgm:t>
        <a:bodyPr/>
        <a:lstStyle/>
        <a:p>
          <a:endParaRPr lang="en-US"/>
        </a:p>
      </dgm:t>
    </dgm:pt>
    <dgm:pt modelId="{F9DB8193-8509-40D3-8180-19DC105F9DF7}" type="sibTrans" cxnId="{A3CE9135-0DB8-4126-9BE6-32E01FD69697}">
      <dgm:prSet/>
      <dgm:spPr/>
      <dgm:t>
        <a:bodyPr/>
        <a:lstStyle/>
        <a:p>
          <a:endParaRPr lang="en-US"/>
        </a:p>
      </dgm:t>
    </dgm:pt>
    <dgm:pt modelId="{0571E5E5-653E-422D-B972-A3653E48AB91}">
      <dgm:prSet/>
      <dgm:spPr/>
      <dgm:t>
        <a:bodyPr/>
        <a:lstStyle/>
        <a:p>
          <a:r>
            <a:rPr lang="en-US" dirty="0"/>
            <a:t>Other (CABI, NISIC, NPDN, NAPPO, NPB-EPB, CAPS, PPA)</a:t>
          </a:r>
        </a:p>
      </dgm:t>
    </dgm:pt>
    <dgm:pt modelId="{E937F58E-DA8E-4802-A88D-5B069C4E625A}" type="parTrans" cxnId="{2BA95F30-8636-41EC-A700-5ABB02096F14}">
      <dgm:prSet/>
      <dgm:spPr/>
      <dgm:t>
        <a:bodyPr/>
        <a:lstStyle/>
        <a:p>
          <a:endParaRPr lang="en-US"/>
        </a:p>
      </dgm:t>
    </dgm:pt>
    <dgm:pt modelId="{94D7C0AE-936D-4323-96A2-77617B1BC1DA}" type="sibTrans" cxnId="{2BA95F30-8636-41EC-A700-5ABB02096F14}">
      <dgm:prSet/>
      <dgm:spPr/>
      <dgm:t>
        <a:bodyPr/>
        <a:lstStyle/>
        <a:p>
          <a:endParaRPr lang="en-US"/>
        </a:p>
      </dgm:t>
    </dgm:pt>
    <dgm:pt modelId="{B7E890AB-88D8-4865-989D-3D672D0900D2}" type="pres">
      <dgm:prSet presAssocID="{A39A468E-07EA-4ADB-B4B8-85BB63D0B9A2}" presName="linear" presStyleCnt="0">
        <dgm:presLayoutVars>
          <dgm:animLvl val="lvl"/>
          <dgm:resizeHandles val="exact"/>
        </dgm:presLayoutVars>
      </dgm:prSet>
      <dgm:spPr/>
    </dgm:pt>
    <dgm:pt modelId="{94E1B619-EFF0-4391-A12F-F1F09BF268D7}" type="pres">
      <dgm:prSet presAssocID="{40A8DCE6-150B-442E-AB31-355657BD470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1500A3A-368E-465E-AAAF-FB651FD7B485}" type="pres">
      <dgm:prSet presAssocID="{4B5132B2-211E-4947-83A3-B97489A9735F}" presName="spacer" presStyleCnt="0"/>
      <dgm:spPr/>
    </dgm:pt>
    <dgm:pt modelId="{D12F5EA1-0D97-4320-8367-A56DE0F0B3EA}" type="pres">
      <dgm:prSet presAssocID="{E5D9B529-E2C2-4B46-8CEC-ABA2E4EC89A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AD5EA3C-D071-4364-A99C-BC892480A0B1}" type="pres">
      <dgm:prSet presAssocID="{15A70E24-ED77-417E-BBEE-E25612A05121}" presName="spacer" presStyleCnt="0"/>
      <dgm:spPr/>
    </dgm:pt>
    <dgm:pt modelId="{E44B4E5C-F0F7-4E2C-87A1-FC2478C45727}" type="pres">
      <dgm:prSet presAssocID="{DDF797CB-CEED-4F00-8BBA-A30D3F089C16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8827C670-F572-47E9-90C8-116E56F24B6A}" type="pres">
      <dgm:prSet presAssocID="{AE94168C-6E10-4998-A651-371896B3CAB2}" presName="spacer" presStyleCnt="0"/>
      <dgm:spPr/>
    </dgm:pt>
    <dgm:pt modelId="{5E47BFAD-9495-4F63-A734-3ADEEF4C40DD}" type="pres">
      <dgm:prSet presAssocID="{FCCE594B-6A20-416F-AF6A-A3AC97546B4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3F3C2CE-8218-448C-9D91-CCF95D9592F3}" type="pres">
      <dgm:prSet presAssocID="{CB21822D-C624-472E-AF3D-58BF065139C6}" presName="spacer" presStyleCnt="0"/>
      <dgm:spPr/>
    </dgm:pt>
    <dgm:pt modelId="{BAABFCDE-7D55-4F7B-A740-278A7BC30422}" type="pres">
      <dgm:prSet presAssocID="{812ED01E-4546-4225-B584-A7BEE44EFED7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DC811B6C-C871-45AD-AE04-70EB8899DC85}" type="pres">
      <dgm:prSet presAssocID="{D7AE5DE3-EFF4-4528-B2CE-5ABEA79AD5D2}" presName="spacer" presStyleCnt="0"/>
      <dgm:spPr/>
    </dgm:pt>
    <dgm:pt modelId="{445ACBEF-BD5C-4C21-8959-F3BCA09C54ED}" type="pres">
      <dgm:prSet presAssocID="{C0AAD7DC-F59B-45C8-9EDF-F44F942F23DA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AFFF4C1-AD13-4D0B-93C8-AA35551A1936}" type="pres">
      <dgm:prSet presAssocID="{08C1DD30-00BF-422C-8B84-79567EC5D7C2}" presName="spacer" presStyleCnt="0"/>
      <dgm:spPr/>
    </dgm:pt>
    <dgm:pt modelId="{28DD29FB-1C53-4D76-8B8B-68889676884E}" type="pres">
      <dgm:prSet presAssocID="{7F42978D-BB0A-447A-A141-C3A5E377D54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4566448-245A-46B3-B615-A4852B77BB29}" type="pres">
      <dgm:prSet presAssocID="{6710321E-B4FE-44F9-9821-8140C7220062}" presName="spacer" presStyleCnt="0"/>
      <dgm:spPr/>
    </dgm:pt>
    <dgm:pt modelId="{05DFCD42-BCE0-47B5-8474-EA6DDB002443}" type="pres">
      <dgm:prSet presAssocID="{24875543-6B47-4823-BDAD-4E08E32FD59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0C24E33-8BC4-460F-893D-CDB7E68E9484}" type="pres">
      <dgm:prSet presAssocID="{966C7843-3D2A-451C-8A61-420174F7FD97}" presName="spacer" presStyleCnt="0"/>
      <dgm:spPr/>
    </dgm:pt>
    <dgm:pt modelId="{4CFFAA86-F58D-4806-90E3-28146181CE3B}" type="pres">
      <dgm:prSet presAssocID="{DA3D5F2A-B0C3-4B60-93A7-3A2A9E935E3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2D31C682-4CA9-4E29-A22B-7F4427692A4A}" type="pres">
      <dgm:prSet presAssocID="{F9DB8193-8509-40D3-8180-19DC105F9DF7}" presName="spacer" presStyleCnt="0"/>
      <dgm:spPr/>
    </dgm:pt>
    <dgm:pt modelId="{596E4D25-F4FF-44AC-B3B1-43CA875895E3}" type="pres">
      <dgm:prSet presAssocID="{0571E5E5-653E-422D-B972-A3653E48AB9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33157F07-9262-4860-8B61-1AEFE2C1FB76}" srcId="{A39A468E-07EA-4ADB-B4B8-85BB63D0B9A2}" destId="{DDF797CB-CEED-4F00-8BBA-A30D3F089C16}" srcOrd="2" destOrd="0" parTransId="{4E44E24C-F372-4059-A0DF-BCCA9B240614}" sibTransId="{AE94168C-6E10-4998-A651-371896B3CAB2}"/>
    <dgm:cxn modelId="{56BC7C09-0C5A-4968-8DFC-617D84B12B54}" type="presOf" srcId="{40A8DCE6-150B-442E-AB31-355657BD470C}" destId="{94E1B619-EFF0-4391-A12F-F1F09BF268D7}" srcOrd="0" destOrd="0" presId="urn:microsoft.com/office/officeart/2005/8/layout/vList2"/>
    <dgm:cxn modelId="{A147F61A-D816-4078-80DA-BB2A07E5F424}" type="presOf" srcId="{C0AAD7DC-F59B-45C8-9EDF-F44F942F23DA}" destId="{445ACBEF-BD5C-4C21-8959-F3BCA09C54ED}" srcOrd="0" destOrd="0" presId="urn:microsoft.com/office/officeart/2005/8/layout/vList2"/>
    <dgm:cxn modelId="{2BA95F30-8636-41EC-A700-5ABB02096F14}" srcId="{A39A468E-07EA-4ADB-B4B8-85BB63D0B9A2}" destId="{0571E5E5-653E-422D-B972-A3653E48AB91}" srcOrd="9" destOrd="0" parTransId="{E937F58E-DA8E-4802-A88D-5B069C4E625A}" sibTransId="{94D7C0AE-936D-4323-96A2-77617B1BC1DA}"/>
    <dgm:cxn modelId="{A3CE9135-0DB8-4126-9BE6-32E01FD69697}" srcId="{A39A468E-07EA-4ADB-B4B8-85BB63D0B9A2}" destId="{DA3D5F2A-B0C3-4B60-93A7-3A2A9E935E38}" srcOrd="8" destOrd="0" parTransId="{3DE65047-CE7A-4C8D-AF81-F1537293B9F1}" sibTransId="{F9DB8193-8509-40D3-8180-19DC105F9DF7}"/>
    <dgm:cxn modelId="{2084FB40-F9DD-45DF-95AC-464CA4AE0B7E}" srcId="{A39A468E-07EA-4ADB-B4B8-85BB63D0B9A2}" destId="{7F42978D-BB0A-447A-A141-C3A5E377D547}" srcOrd="6" destOrd="0" parTransId="{8A16B7FA-0A03-4CF3-ADA5-84ED442F58D5}" sibTransId="{6710321E-B4FE-44F9-9821-8140C7220062}"/>
    <dgm:cxn modelId="{B0944F67-1CF3-4093-96F2-18F974F8BF5C}" type="presOf" srcId="{812ED01E-4546-4225-B584-A7BEE44EFED7}" destId="{BAABFCDE-7D55-4F7B-A740-278A7BC30422}" srcOrd="0" destOrd="0" presId="urn:microsoft.com/office/officeart/2005/8/layout/vList2"/>
    <dgm:cxn modelId="{DD3B4670-A0CE-4821-BDC5-7E37BF59A00A}" srcId="{A39A468E-07EA-4ADB-B4B8-85BB63D0B9A2}" destId="{C0AAD7DC-F59B-45C8-9EDF-F44F942F23DA}" srcOrd="5" destOrd="0" parTransId="{6D1CC010-C9FD-4B94-B4BC-C1D38C58D289}" sibTransId="{08C1DD30-00BF-422C-8B84-79567EC5D7C2}"/>
    <dgm:cxn modelId="{6876CB50-CA85-4B6A-ACFB-92B9C09C8992}" type="presOf" srcId="{24875543-6B47-4823-BDAD-4E08E32FD59C}" destId="{05DFCD42-BCE0-47B5-8474-EA6DDB002443}" srcOrd="0" destOrd="0" presId="urn:microsoft.com/office/officeart/2005/8/layout/vList2"/>
    <dgm:cxn modelId="{2FDE8775-C4D2-45F2-A181-1A7FD6C6CA89}" type="presOf" srcId="{DA3D5F2A-B0C3-4B60-93A7-3A2A9E935E38}" destId="{4CFFAA86-F58D-4806-90E3-28146181CE3B}" srcOrd="0" destOrd="0" presId="urn:microsoft.com/office/officeart/2005/8/layout/vList2"/>
    <dgm:cxn modelId="{BF5B8158-BE21-48FB-9747-1170DA6E08D2}" type="presOf" srcId="{FCCE594B-6A20-416F-AF6A-A3AC97546B44}" destId="{5E47BFAD-9495-4F63-A734-3ADEEF4C40DD}" srcOrd="0" destOrd="0" presId="urn:microsoft.com/office/officeart/2005/8/layout/vList2"/>
    <dgm:cxn modelId="{535BDA7D-CDBF-476F-94D7-135ABB2E5A60}" srcId="{A39A468E-07EA-4ADB-B4B8-85BB63D0B9A2}" destId="{FCCE594B-6A20-416F-AF6A-A3AC97546B44}" srcOrd="3" destOrd="0" parTransId="{FE9DBA92-0F39-49E1-8A74-4DF95B59F471}" sibTransId="{CB21822D-C624-472E-AF3D-58BF065139C6}"/>
    <dgm:cxn modelId="{28682980-C04C-48CD-8A6F-21AFE0E6D7DB}" srcId="{A39A468E-07EA-4ADB-B4B8-85BB63D0B9A2}" destId="{812ED01E-4546-4225-B584-A7BEE44EFED7}" srcOrd="4" destOrd="0" parTransId="{414BBE70-A442-4674-9E18-C4927DB65A77}" sibTransId="{D7AE5DE3-EFF4-4528-B2CE-5ABEA79AD5D2}"/>
    <dgm:cxn modelId="{2F8DC78E-94E9-4C84-BDB2-AB52C21E148E}" type="presOf" srcId="{A39A468E-07EA-4ADB-B4B8-85BB63D0B9A2}" destId="{B7E890AB-88D8-4865-989D-3D672D0900D2}" srcOrd="0" destOrd="0" presId="urn:microsoft.com/office/officeart/2005/8/layout/vList2"/>
    <dgm:cxn modelId="{806D0892-EF93-4633-AA9A-E3C25C022C89}" srcId="{A39A468E-07EA-4ADB-B4B8-85BB63D0B9A2}" destId="{24875543-6B47-4823-BDAD-4E08E32FD59C}" srcOrd="7" destOrd="0" parTransId="{C5620B43-340F-4484-915D-695606A01722}" sibTransId="{966C7843-3D2A-451C-8A61-420174F7FD97}"/>
    <dgm:cxn modelId="{3C877BB5-6B27-45E5-9579-72C5FEC800BC}" type="presOf" srcId="{DDF797CB-CEED-4F00-8BBA-A30D3F089C16}" destId="{E44B4E5C-F0F7-4E2C-87A1-FC2478C45727}" srcOrd="0" destOrd="0" presId="urn:microsoft.com/office/officeart/2005/8/layout/vList2"/>
    <dgm:cxn modelId="{E937E5CE-F653-4399-8096-DDB8216C8AE6}" type="presOf" srcId="{E5D9B529-E2C2-4B46-8CEC-ABA2E4EC89A7}" destId="{D12F5EA1-0D97-4320-8367-A56DE0F0B3EA}" srcOrd="0" destOrd="0" presId="urn:microsoft.com/office/officeart/2005/8/layout/vList2"/>
    <dgm:cxn modelId="{2935D3DD-367D-45A8-ADF7-4009664C67C6}" type="presOf" srcId="{7F42978D-BB0A-447A-A141-C3A5E377D547}" destId="{28DD29FB-1C53-4D76-8B8B-68889676884E}" srcOrd="0" destOrd="0" presId="urn:microsoft.com/office/officeart/2005/8/layout/vList2"/>
    <dgm:cxn modelId="{112989E1-AF7B-4DC2-BC23-5CAE90A549C0}" srcId="{A39A468E-07EA-4ADB-B4B8-85BB63D0B9A2}" destId="{40A8DCE6-150B-442E-AB31-355657BD470C}" srcOrd="0" destOrd="0" parTransId="{5741D700-372B-4D13-A15A-83B8BEEE42F0}" sibTransId="{4B5132B2-211E-4947-83A3-B97489A9735F}"/>
    <dgm:cxn modelId="{7D0ADFFB-EC0C-4983-883E-EAD6EA14621B}" type="presOf" srcId="{0571E5E5-653E-422D-B972-A3653E48AB91}" destId="{596E4D25-F4FF-44AC-B3B1-43CA875895E3}" srcOrd="0" destOrd="0" presId="urn:microsoft.com/office/officeart/2005/8/layout/vList2"/>
    <dgm:cxn modelId="{69BF75FC-E1EE-4C58-A7E6-1F2973C58696}" srcId="{A39A468E-07EA-4ADB-B4B8-85BB63D0B9A2}" destId="{E5D9B529-E2C2-4B46-8CEC-ABA2E4EC89A7}" srcOrd="1" destOrd="0" parTransId="{E60F641C-007D-4817-97D3-33472454BF04}" sibTransId="{15A70E24-ED77-417E-BBEE-E25612A05121}"/>
    <dgm:cxn modelId="{133C517D-605A-41D9-992A-614DB969E518}" type="presParOf" srcId="{B7E890AB-88D8-4865-989D-3D672D0900D2}" destId="{94E1B619-EFF0-4391-A12F-F1F09BF268D7}" srcOrd="0" destOrd="0" presId="urn:microsoft.com/office/officeart/2005/8/layout/vList2"/>
    <dgm:cxn modelId="{CA4E8789-BD7E-40EC-8CBD-502B593C3F90}" type="presParOf" srcId="{B7E890AB-88D8-4865-989D-3D672D0900D2}" destId="{B1500A3A-368E-465E-AAAF-FB651FD7B485}" srcOrd="1" destOrd="0" presId="urn:microsoft.com/office/officeart/2005/8/layout/vList2"/>
    <dgm:cxn modelId="{F148D163-9C0C-4BFF-80F6-D159F2447E19}" type="presParOf" srcId="{B7E890AB-88D8-4865-989D-3D672D0900D2}" destId="{D12F5EA1-0D97-4320-8367-A56DE0F0B3EA}" srcOrd="2" destOrd="0" presId="urn:microsoft.com/office/officeart/2005/8/layout/vList2"/>
    <dgm:cxn modelId="{FBE80D94-8431-44D1-BA88-88C902D32C5C}" type="presParOf" srcId="{B7E890AB-88D8-4865-989D-3D672D0900D2}" destId="{7AD5EA3C-D071-4364-A99C-BC892480A0B1}" srcOrd="3" destOrd="0" presId="urn:microsoft.com/office/officeart/2005/8/layout/vList2"/>
    <dgm:cxn modelId="{8485AEC2-4CE3-4ECB-88BA-B1E8B66BCE79}" type="presParOf" srcId="{B7E890AB-88D8-4865-989D-3D672D0900D2}" destId="{E44B4E5C-F0F7-4E2C-87A1-FC2478C45727}" srcOrd="4" destOrd="0" presId="urn:microsoft.com/office/officeart/2005/8/layout/vList2"/>
    <dgm:cxn modelId="{05F88D10-C8AA-4736-933F-AE606D59B62C}" type="presParOf" srcId="{B7E890AB-88D8-4865-989D-3D672D0900D2}" destId="{8827C670-F572-47E9-90C8-116E56F24B6A}" srcOrd="5" destOrd="0" presId="urn:microsoft.com/office/officeart/2005/8/layout/vList2"/>
    <dgm:cxn modelId="{E271B47B-107C-46AB-B52D-5C91ABCFD64D}" type="presParOf" srcId="{B7E890AB-88D8-4865-989D-3D672D0900D2}" destId="{5E47BFAD-9495-4F63-A734-3ADEEF4C40DD}" srcOrd="6" destOrd="0" presId="urn:microsoft.com/office/officeart/2005/8/layout/vList2"/>
    <dgm:cxn modelId="{E08CC403-6E2C-42B2-9974-AEE1CFB20E46}" type="presParOf" srcId="{B7E890AB-88D8-4865-989D-3D672D0900D2}" destId="{13F3C2CE-8218-448C-9D91-CCF95D9592F3}" srcOrd="7" destOrd="0" presId="urn:microsoft.com/office/officeart/2005/8/layout/vList2"/>
    <dgm:cxn modelId="{50CCA71D-433C-4AAA-A385-6E652186730F}" type="presParOf" srcId="{B7E890AB-88D8-4865-989D-3D672D0900D2}" destId="{BAABFCDE-7D55-4F7B-A740-278A7BC30422}" srcOrd="8" destOrd="0" presId="urn:microsoft.com/office/officeart/2005/8/layout/vList2"/>
    <dgm:cxn modelId="{D2532D47-3940-4D55-B5C9-BE965AA25DCC}" type="presParOf" srcId="{B7E890AB-88D8-4865-989D-3D672D0900D2}" destId="{DC811B6C-C871-45AD-AE04-70EB8899DC85}" srcOrd="9" destOrd="0" presId="urn:microsoft.com/office/officeart/2005/8/layout/vList2"/>
    <dgm:cxn modelId="{4774E6A7-A0D2-45B3-B26C-F75478959D45}" type="presParOf" srcId="{B7E890AB-88D8-4865-989D-3D672D0900D2}" destId="{445ACBEF-BD5C-4C21-8959-F3BCA09C54ED}" srcOrd="10" destOrd="0" presId="urn:microsoft.com/office/officeart/2005/8/layout/vList2"/>
    <dgm:cxn modelId="{755FF835-8443-4A50-BF44-8D872C52ABBC}" type="presParOf" srcId="{B7E890AB-88D8-4865-989D-3D672D0900D2}" destId="{EAFFF4C1-AD13-4D0B-93C8-AA35551A1936}" srcOrd="11" destOrd="0" presId="urn:microsoft.com/office/officeart/2005/8/layout/vList2"/>
    <dgm:cxn modelId="{895C1D1D-279A-495F-B237-3D6645A8A51D}" type="presParOf" srcId="{B7E890AB-88D8-4865-989D-3D672D0900D2}" destId="{28DD29FB-1C53-4D76-8B8B-68889676884E}" srcOrd="12" destOrd="0" presId="urn:microsoft.com/office/officeart/2005/8/layout/vList2"/>
    <dgm:cxn modelId="{774A861D-B0D8-4891-8E00-FB89366A5900}" type="presParOf" srcId="{B7E890AB-88D8-4865-989D-3D672D0900D2}" destId="{F4566448-245A-46B3-B615-A4852B77BB29}" srcOrd="13" destOrd="0" presId="urn:microsoft.com/office/officeart/2005/8/layout/vList2"/>
    <dgm:cxn modelId="{C1528B71-C303-46D9-9FC4-279D1150E689}" type="presParOf" srcId="{B7E890AB-88D8-4865-989D-3D672D0900D2}" destId="{05DFCD42-BCE0-47B5-8474-EA6DDB002443}" srcOrd="14" destOrd="0" presId="urn:microsoft.com/office/officeart/2005/8/layout/vList2"/>
    <dgm:cxn modelId="{0BC6DED4-0A7C-4DAD-9D8E-7F5DA5A3C9A8}" type="presParOf" srcId="{B7E890AB-88D8-4865-989D-3D672D0900D2}" destId="{50C24E33-8BC4-460F-893D-CDB7E68E9484}" srcOrd="15" destOrd="0" presId="urn:microsoft.com/office/officeart/2005/8/layout/vList2"/>
    <dgm:cxn modelId="{7107B739-F8D9-465D-B937-7FD396E8ECFB}" type="presParOf" srcId="{B7E890AB-88D8-4865-989D-3D672D0900D2}" destId="{4CFFAA86-F58D-4806-90E3-28146181CE3B}" srcOrd="16" destOrd="0" presId="urn:microsoft.com/office/officeart/2005/8/layout/vList2"/>
    <dgm:cxn modelId="{58232B4F-5C89-4F51-875F-E9FEE23EBBAA}" type="presParOf" srcId="{B7E890AB-88D8-4865-989D-3D672D0900D2}" destId="{2D31C682-4CA9-4E29-A22B-7F4427692A4A}" srcOrd="17" destOrd="0" presId="urn:microsoft.com/office/officeart/2005/8/layout/vList2"/>
    <dgm:cxn modelId="{4E7BE944-5B67-443F-A689-0C14475C17E0}" type="presParOf" srcId="{B7E890AB-88D8-4865-989D-3D672D0900D2}" destId="{596E4D25-F4FF-44AC-B3B1-43CA875895E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025DB-9F13-48FA-BB37-EB0CCACF8472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9A875B-92D7-4CC8-9DD2-20290186D90C}">
      <dgm:prSet custT="1"/>
      <dgm:spPr/>
      <dgm:t>
        <a:bodyPr/>
        <a:lstStyle/>
        <a:p>
          <a:r>
            <a:rPr lang="en-US" sz="2800" dirty="0"/>
            <a:t>Hemlock woolly adelgid</a:t>
          </a:r>
        </a:p>
      </dgm:t>
    </dgm:pt>
    <dgm:pt modelId="{719CE985-32DB-437C-9A45-5A10DF119757}" type="parTrans" cxnId="{92FB4957-F2C0-491E-97A2-FED3EF646738}">
      <dgm:prSet/>
      <dgm:spPr/>
      <dgm:t>
        <a:bodyPr/>
        <a:lstStyle/>
        <a:p>
          <a:endParaRPr lang="en-US"/>
        </a:p>
      </dgm:t>
    </dgm:pt>
    <dgm:pt modelId="{99FC48FC-D298-440F-B0DB-257584545569}" type="sibTrans" cxnId="{92FB4957-F2C0-491E-97A2-FED3EF646738}">
      <dgm:prSet/>
      <dgm:spPr/>
      <dgm:t>
        <a:bodyPr/>
        <a:lstStyle/>
        <a:p>
          <a:endParaRPr lang="en-US"/>
        </a:p>
      </dgm:t>
    </dgm:pt>
    <dgm:pt modelId="{9DDCB716-B58A-4492-937A-FE93195A27B0}">
      <dgm:prSet custT="1"/>
      <dgm:spPr/>
      <dgm:t>
        <a:bodyPr/>
        <a:lstStyle/>
        <a:p>
          <a:r>
            <a:rPr lang="en-US" sz="2800" dirty="0"/>
            <a:t>Elongate hemlock scale</a:t>
          </a:r>
        </a:p>
      </dgm:t>
    </dgm:pt>
    <dgm:pt modelId="{CCED18CA-8623-464C-9BC9-809D761E58B7}" type="parTrans" cxnId="{1999AFB3-E787-4A4C-BBA0-962E397E0A64}">
      <dgm:prSet/>
      <dgm:spPr/>
      <dgm:t>
        <a:bodyPr/>
        <a:lstStyle/>
        <a:p>
          <a:endParaRPr lang="en-US"/>
        </a:p>
      </dgm:t>
    </dgm:pt>
    <dgm:pt modelId="{F9EF222D-7A4A-4813-8734-69E838D9C699}" type="sibTrans" cxnId="{1999AFB3-E787-4A4C-BBA0-962E397E0A64}">
      <dgm:prSet/>
      <dgm:spPr/>
      <dgm:t>
        <a:bodyPr/>
        <a:lstStyle/>
        <a:p>
          <a:endParaRPr lang="en-US"/>
        </a:p>
      </dgm:t>
    </dgm:pt>
    <dgm:pt modelId="{2D8045D6-8433-4DA0-82DC-4AA7C34634C9}">
      <dgm:prSet custT="1"/>
      <dgm:spPr/>
      <dgm:t>
        <a:bodyPr/>
        <a:lstStyle/>
        <a:p>
          <a:r>
            <a:rPr lang="en-US" sz="2800" dirty="0"/>
            <a:t>European fire ant</a:t>
          </a:r>
        </a:p>
      </dgm:t>
    </dgm:pt>
    <dgm:pt modelId="{98D178A3-A563-491B-A513-C99B1CFD8B4D}" type="parTrans" cxnId="{1483A053-D158-43EF-815A-48EACE45529E}">
      <dgm:prSet/>
      <dgm:spPr/>
      <dgm:t>
        <a:bodyPr/>
        <a:lstStyle/>
        <a:p>
          <a:endParaRPr lang="en-US"/>
        </a:p>
      </dgm:t>
    </dgm:pt>
    <dgm:pt modelId="{4BB34EC5-6D67-40E2-9ACE-A4A8A3DE6016}" type="sibTrans" cxnId="{1483A053-D158-43EF-815A-48EACE45529E}">
      <dgm:prSet/>
      <dgm:spPr/>
      <dgm:t>
        <a:bodyPr/>
        <a:lstStyle/>
        <a:p>
          <a:endParaRPr lang="en-US"/>
        </a:p>
      </dgm:t>
    </dgm:pt>
    <dgm:pt modelId="{85B8811A-C25E-4716-90F6-BB9F1E36D0A3}">
      <dgm:prSet custT="1"/>
      <dgm:spPr/>
      <dgm:t>
        <a:bodyPr/>
        <a:lstStyle/>
        <a:p>
          <a:r>
            <a:rPr lang="en-US" sz="2800" dirty="0"/>
            <a:t>Swede midge</a:t>
          </a:r>
        </a:p>
      </dgm:t>
    </dgm:pt>
    <dgm:pt modelId="{E6E2A127-96E7-4BFC-99AE-155BCCA9B7BB}" type="parTrans" cxnId="{A149D8B0-81AE-45B8-B760-CAD08BCBAD77}">
      <dgm:prSet/>
      <dgm:spPr/>
      <dgm:t>
        <a:bodyPr/>
        <a:lstStyle/>
        <a:p>
          <a:endParaRPr lang="en-US"/>
        </a:p>
      </dgm:t>
    </dgm:pt>
    <dgm:pt modelId="{8D346B2E-9967-4AD2-BE90-D5E89E88EF35}" type="sibTrans" cxnId="{A149D8B0-81AE-45B8-B760-CAD08BCBAD77}">
      <dgm:prSet/>
      <dgm:spPr/>
      <dgm:t>
        <a:bodyPr/>
        <a:lstStyle/>
        <a:p>
          <a:endParaRPr lang="en-US"/>
        </a:p>
      </dgm:t>
    </dgm:pt>
    <dgm:pt modelId="{0E269B83-DC92-48BC-9EEC-E8CFDFC69C57}">
      <dgm:prSet custT="1"/>
      <dgm:spPr/>
      <dgm:t>
        <a:bodyPr/>
        <a:lstStyle/>
        <a:p>
          <a:r>
            <a:rPr lang="en-US" sz="2800" dirty="0"/>
            <a:t>Leek moth</a:t>
          </a:r>
        </a:p>
      </dgm:t>
    </dgm:pt>
    <dgm:pt modelId="{3DB7F58F-F8F0-41DF-B3DE-343DD7B81B67}" type="parTrans" cxnId="{CD2BE2B0-85AB-4BDD-B7CA-9937372F3655}">
      <dgm:prSet/>
      <dgm:spPr/>
      <dgm:t>
        <a:bodyPr/>
        <a:lstStyle/>
        <a:p>
          <a:endParaRPr lang="en-US"/>
        </a:p>
      </dgm:t>
    </dgm:pt>
    <dgm:pt modelId="{8AADBC04-6DDB-4C93-8DA5-4CF30A6E82F0}" type="sibTrans" cxnId="{CD2BE2B0-85AB-4BDD-B7CA-9937372F3655}">
      <dgm:prSet/>
      <dgm:spPr/>
      <dgm:t>
        <a:bodyPr/>
        <a:lstStyle/>
        <a:p>
          <a:endParaRPr lang="en-US"/>
        </a:p>
      </dgm:t>
    </dgm:pt>
    <dgm:pt modelId="{7EDF4F13-0B28-4128-ACB7-C6287183419D}">
      <dgm:prSet custT="1"/>
      <dgm:spPr/>
      <dgm:t>
        <a:bodyPr/>
        <a:lstStyle/>
        <a:p>
          <a:r>
            <a:rPr lang="en-US" sz="2800" dirty="0"/>
            <a:t>Brown marmorated stink bug</a:t>
          </a:r>
        </a:p>
      </dgm:t>
    </dgm:pt>
    <dgm:pt modelId="{60CAC00F-2668-4F6F-AA0B-F47B81E5F8CA}" type="parTrans" cxnId="{7B288E26-BBC0-4CDA-BFB2-E3C921D0ED0C}">
      <dgm:prSet/>
      <dgm:spPr/>
      <dgm:t>
        <a:bodyPr/>
        <a:lstStyle/>
        <a:p>
          <a:endParaRPr lang="en-US"/>
        </a:p>
      </dgm:t>
    </dgm:pt>
    <dgm:pt modelId="{9AD9C613-F1C4-4596-A4AB-61C37FE4121A}" type="sibTrans" cxnId="{7B288E26-BBC0-4CDA-BFB2-E3C921D0ED0C}">
      <dgm:prSet/>
      <dgm:spPr/>
      <dgm:t>
        <a:bodyPr/>
        <a:lstStyle/>
        <a:p>
          <a:endParaRPr lang="en-US"/>
        </a:p>
      </dgm:t>
    </dgm:pt>
    <dgm:pt modelId="{3F5F5AFA-08F9-4119-BD55-814CEEED504C}" type="pres">
      <dgm:prSet presAssocID="{FF3025DB-9F13-48FA-BB37-EB0CCACF8472}" presName="diagram" presStyleCnt="0">
        <dgm:presLayoutVars>
          <dgm:dir/>
          <dgm:resizeHandles val="exact"/>
        </dgm:presLayoutVars>
      </dgm:prSet>
      <dgm:spPr/>
    </dgm:pt>
    <dgm:pt modelId="{6B6DF6B3-34B4-4FC0-9B67-C064E7FFB8B8}" type="pres">
      <dgm:prSet presAssocID="{A59A875B-92D7-4CC8-9DD2-20290186D90C}" presName="node" presStyleLbl="node1" presStyleIdx="0" presStyleCnt="6">
        <dgm:presLayoutVars>
          <dgm:bulletEnabled val="1"/>
        </dgm:presLayoutVars>
      </dgm:prSet>
      <dgm:spPr/>
    </dgm:pt>
    <dgm:pt modelId="{47F20ECD-1F4B-429E-A75F-A70A57482C0C}" type="pres">
      <dgm:prSet presAssocID="{99FC48FC-D298-440F-B0DB-257584545569}" presName="sibTrans" presStyleCnt="0"/>
      <dgm:spPr/>
    </dgm:pt>
    <dgm:pt modelId="{6C1A3E10-C526-4AE6-8467-C3431FA620C6}" type="pres">
      <dgm:prSet presAssocID="{9DDCB716-B58A-4492-937A-FE93195A27B0}" presName="node" presStyleLbl="node1" presStyleIdx="1" presStyleCnt="6">
        <dgm:presLayoutVars>
          <dgm:bulletEnabled val="1"/>
        </dgm:presLayoutVars>
      </dgm:prSet>
      <dgm:spPr/>
    </dgm:pt>
    <dgm:pt modelId="{65DB5CD8-114E-4C49-AE4D-D24AB0ED4841}" type="pres">
      <dgm:prSet presAssocID="{F9EF222D-7A4A-4813-8734-69E838D9C699}" presName="sibTrans" presStyleCnt="0"/>
      <dgm:spPr/>
    </dgm:pt>
    <dgm:pt modelId="{424A8313-2830-4AA8-80D4-0D3CD03A48D9}" type="pres">
      <dgm:prSet presAssocID="{2D8045D6-8433-4DA0-82DC-4AA7C34634C9}" presName="node" presStyleLbl="node1" presStyleIdx="2" presStyleCnt="6" custLinFactY="41946" custLinFactNeighborX="-3730" custLinFactNeighborY="100000">
        <dgm:presLayoutVars>
          <dgm:bulletEnabled val="1"/>
        </dgm:presLayoutVars>
      </dgm:prSet>
      <dgm:spPr/>
    </dgm:pt>
    <dgm:pt modelId="{F5C30918-9242-4DCE-86CB-908062F4FBE3}" type="pres">
      <dgm:prSet presAssocID="{4BB34EC5-6D67-40E2-9ACE-A4A8A3DE6016}" presName="sibTrans" presStyleCnt="0"/>
      <dgm:spPr/>
    </dgm:pt>
    <dgm:pt modelId="{DCDBE967-7A26-4D4F-B444-15D5A1087C93}" type="pres">
      <dgm:prSet presAssocID="{85B8811A-C25E-4716-90F6-BB9F1E36D0A3}" presName="node" presStyleLbl="node1" presStyleIdx="3" presStyleCnt="6">
        <dgm:presLayoutVars>
          <dgm:bulletEnabled val="1"/>
        </dgm:presLayoutVars>
      </dgm:prSet>
      <dgm:spPr/>
    </dgm:pt>
    <dgm:pt modelId="{1D170787-5187-4D68-A5AB-06293FCD42FA}" type="pres">
      <dgm:prSet presAssocID="{8D346B2E-9967-4AD2-BE90-D5E89E88EF35}" presName="sibTrans" presStyleCnt="0"/>
      <dgm:spPr/>
    </dgm:pt>
    <dgm:pt modelId="{CD2630D4-C92F-4210-A1D3-721EAD95DCD9}" type="pres">
      <dgm:prSet presAssocID="{0E269B83-DC92-48BC-9EEC-E8CFDFC69C57}" presName="node" presStyleLbl="node1" presStyleIdx="4" presStyleCnt="6" custLinFactY="-17599" custLinFactNeighborX="-1865" custLinFactNeighborY="-100000">
        <dgm:presLayoutVars>
          <dgm:bulletEnabled val="1"/>
        </dgm:presLayoutVars>
      </dgm:prSet>
      <dgm:spPr/>
    </dgm:pt>
    <dgm:pt modelId="{E468C0E2-9195-4701-954E-206E2DD16633}" type="pres">
      <dgm:prSet presAssocID="{8AADBC04-6DDB-4C93-8DA5-4CF30A6E82F0}" presName="sibTrans" presStyleCnt="0"/>
      <dgm:spPr/>
    </dgm:pt>
    <dgm:pt modelId="{662E5B32-E1CC-4D54-B650-B501058DD561}" type="pres">
      <dgm:prSet presAssocID="{7EDF4F13-0B28-4128-ACB7-C6287183419D}" presName="node" presStyleLbl="node1" presStyleIdx="5" presStyleCnt="6" custScaleX="98782" custScaleY="91888">
        <dgm:presLayoutVars>
          <dgm:bulletEnabled val="1"/>
        </dgm:presLayoutVars>
      </dgm:prSet>
      <dgm:spPr/>
    </dgm:pt>
  </dgm:ptLst>
  <dgm:cxnLst>
    <dgm:cxn modelId="{7B288E26-BBC0-4CDA-BFB2-E3C921D0ED0C}" srcId="{FF3025DB-9F13-48FA-BB37-EB0CCACF8472}" destId="{7EDF4F13-0B28-4128-ACB7-C6287183419D}" srcOrd="5" destOrd="0" parTransId="{60CAC00F-2668-4F6F-AA0B-F47B81E5F8CA}" sibTransId="{9AD9C613-F1C4-4596-A4AB-61C37FE4121A}"/>
    <dgm:cxn modelId="{6EF91C36-BDCF-45AA-B3D0-81159FCD72DE}" type="presOf" srcId="{FF3025DB-9F13-48FA-BB37-EB0CCACF8472}" destId="{3F5F5AFA-08F9-4119-BD55-814CEEED504C}" srcOrd="0" destOrd="0" presId="urn:microsoft.com/office/officeart/2005/8/layout/default"/>
    <dgm:cxn modelId="{F16C115E-6EB6-4B6F-B58B-61AABFE978B9}" type="presOf" srcId="{9DDCB716-B58A-4492-937A-FE93195A27B0}" destId="{6C1A3E10-C526-4AE6-8467-C3431FA620C6}" srcOrd="0" destOrd="0" presId="urn:microsoft.com/office/officeart/2005/8/layout/default"/>
    <dgm:cxn modelId="{D62A046D-69AE-4088-8220-09F0A63E68DB}" type="presOf" srcId="{85B8811A-C25E-4716-90F6-BB9F1E36D0A3}" destId="{DCDBE967-7A26-4D4F-B444-15D5A1087C93}" srcOrd="0" destOrd="0" presId="urn:microsoft.com/office/officeart/2005/8/layout/default"/>
    <dgm:cxn modelId="{1483A053-D158-43EF-815A-48EACE45529E}" srcId="{FF3025DB-9F13-48FA-BB37-EB0CCACF8472}" destId="{2D8045D6-8433-4DA0-82DC-4AA7C34634C9}" srcOrd="2" destOrd="0" parTransId="{98D178A3-A563-491B-A513-C99B1CFD8B4D}" sibTransId="{4BB34EC5-6D67-40E2-9ACE-A4A8A3DE6016}"/>
    <dgm:cxn modelId="{92FB4957-F2C0-491E-97A2-FED3EF646738}" srcId="{FF3025DB-9F13-48FA-BB37-EB0CCACF8472}" destId="{A59A875B-92D7-4CC8-9DD2-20290186D90C}" srcOrd="0" destOrd="0" parTransId="{719CE985-32DB-437C-9A45-5A10DF119757}" sibTransId="{99FC48FC-D298-440F-B0DB-257584545569}"/>
    <dgm:cxn modelId="{90810180-9C9D-45C1-A598-0649F741E0EB}" type="presOf" srcId="{2D8045D6-8433-4DA0-82DC-4AA7C34634C9}" destId="{424A8313-2830-4AA8-80D4-0D3CD03A48D9}" srcOrd="0" destOrd="0" presId="urn:microsoft.com/office/officeart/2005/8/layout/default"/>
    <dgm:cxn modelId="{844FD08B-F986-44E0-A7E2-11888D28DA98}" type="presOf" srcId="{7EDF4F13-0B28-4128-ACB7-C6287183419D}" destId="{662E5B32-E1CC-4D54-B650-B501058DD561}" srcOrd="0" destOrd="0" presId="urn:microsoft.com/office/officeart/2005/8/layout/default"/>
    <dgm:cxn modelId="{63669C99-5E9E-47B2-BA75-D908C0652AF5}" type="presOf" srcId="{A59A875B-92D7-4CC8-9DD2-20290186D90C}" destId="{6B6DF6B3-34B4-4FC0-9B67-C064E7FFB8B8}" srcOrd="0" destOrd="0" presId="urn:microsoft.com/office/officeart/2005/8/layout/default"/>
    <dgm:cxn modelId="{A149D8B0-81AE-45B8-B760-CAD08BCBAD77}" srcId="{FF3025DB-9F13-48FA-BB37-EB0CCACF8472}" destId="{85B8811A-C25E-4716-90F6-BB9F1E36D0A3}" srcOrd="3" destOrd="0" parTransId="{E6E2A127-96E7-4BFC-99AE-155BCCA9B7BB}" sibTransId="{8D346B2E-9967-4AD2-BE90-D5E89E88EF35}"/>
    <dgm:cxn modelId="{CD2BE2B0-85AB-4BDD-B7CA-9937372F3655}" srcId="{FF3025DB-9F13-48FA-BB37-EB0CCACF8472}" destId="{0E269B83-DC92-48BC-9EEC-E8CFDFC69C57}" srcOrd="4" destOrd="0" parTransId="{3DB7F58F-F8F0-41DF-B3DE-343DD7B81B67}" sibTransId="{8AADBC04-6DDB-4C93-8DA5-4CF30A6E82F0}"/>
    <dgm:cxn modelId="{1999AFB3-E787-4A4C-BBA0-962E397E0A64}" srcId="{FF3025DB-9F13-48FA-BB37-EB0CCACF8472}" destId="{9DDCB716-B58A-4492-937A-FE93195A27B0}" srcOrd="1" destOrd="0" parTransId="{CCED18CA-8623-464C-9BC9-809D761E58B7}" sibTransId="{F9EF222D-7A4A-4813-8734-69E838D9C699}"/>
    <dgm:cxn modelId="{66A61DFC-D9AE-4850-A9A9-99C40F543D4B}" type="presOf" srcId="{0E269B83-DC92-48BC-9EEC-E8CFDFC69C57}" destId="{CD2630D4-C92F-4210-A1D3-721EAD95DCD9}" srcOrd="0" destOrd="0" presId="urn:microsoft.com/office/officeart/2005/8/layout/default"/>
    <dgm:cxn modelId="{7BEF7409-D9D1-4CF6-BACA-4E9B3F82AA92}" type="presParOf" srcId="{3F5F5AFA-08F9-4119-BD55-814CEEED504C}" destId="{6B6DF6B3-34B4-4FC0-9B67-C064E7FFB8B8}" srcOrd="0" destOrd="0" presId="urn:microsoft.com/office/officeart/2005/8/layout/default"/>
    <dgm:cxn modelId="{6DB53A3A-705B-41B9-9264-4634C05A5414}" type="presParOf" srcId="{3F5F5AFA-08F9-4119-BD55-814CEEED504C}" destId="{47F20ECD-1F4B-429E-A75F-A70A57482C0C}" srcOrd="1" destOrd="0" presId="urn:microsoft.com/office/officeart/2005/8/layout/default"/>
    <dgm:cxn modelId="{8F3256D8-AB64-4757-BB8D-01B3DA6B0350}" type="presParOf" srcId="{3F5F5AFA-08F9-4119-BD55-814CEEED504C}" destId="{6C1A3E10-C526-4AE6-8467-C3431FA620C6}" srcOrd="2" destOrd="0" presId="urn:microsoft.com/office/officeart/2005/8/layout/default"/>
    <dgm:cxn modelId="{E8F8D7CD-611E-4F36-987C-05D3EF732BD4}" type="presParOf" srcId="{3F5F5AFA-08F9-4119-BD55-814CEEED504C}" destId="{65DB5CD8-114E-4C49-AE4D-D24AB0ED4841}" srcOrd="3" destOrd="0" presId="urn:microsoft.com/office/officeart/2005/8/layout/default"/>
    <dgm:cxn modelId="{24A24BDC-D032-4AF2-BA21-4F3537D6BF09}" type="presParOf" srcId="{3F5F5AFA-08F9-4119-BD55-814CEEED504C}" destId="{424A8313-2830-4AA8-80D4-0D3CD03A48D9}" srcOrd="4" destOrd="0" presId="urn:microsoft.com/office/officeart/2005/8/layout/default"/>
    <dgm:cxn modelId="{1628B92E-2BA2-418E-962A-3F3EB0B6E51D}" type="presParOf" srcId="{3F5F5AFA-08F9-4119-BD55-814CEEED504C}" destId="{F5C30918-9242-4DCE-86CB-908062F4FBE3}" srcOrd="5" destOrd="0" presId="urn:microsoft.com/office/officeart/2005/8/layout/default"/>
    <dgm:cxn modelId="{372ACC19-B311-4B78-A47C-0CAAE4B23465}" type="presParOf" srcId="{3F5F5AFA-08F9-4119-BD55-814CEEED504C}" destId="{DCDBE967-7A26-4D4F-B444-15D5A1087C93}" srcOrd="6" destOrd="0" presId="urn:microsoft.com/office/officeart/2005/8/layout/default"/>
    <dgm:cxn modelId="{C0F3CD17-6753-4E85-ABF2-5C569347E0F3}" type="presParOf" srcId="{3F5F5AFA-08F9-4119-BD55-814CEEED504C}" destId="{1D170787-5187-4D68-A5AB-06293FCD42FA}" srcOrd="7" destOrd="0" presId="urn:microsoft.com/office/officeart/2005/8/layout/default"/>
    <dgm:cxn modelId="{08B8CCB5-EFCC-4D56-9CAD-06C77F77270C}" type="presParOf" srcId="{3F5F5AFA-08F9-4119-BD55-814CEEED504C}" destId="{CD2630D4-C92F-4210-A1D3-721EAD95DCD9}" srcOrd="8" destOrd="0" presId="urn:microsoft.com/office/officeart/2005/8/layout/default"/>
    <dgm:cxn modelId="{AA3B0DB9-5319-47E5-B9B0-D00F4AA5FD31}" type="presParOf" srcId="{3F5F5AFA-08F9-4119-BD55-814CEEED504C}" destId="{E468C0E2-9195-4701-954E-206E2DD16633}" srcOrd="9" destOrd="0" presId="urn:microsoft.com/office/officeart/2005/8/layout/default"/>
    <dgm:cxn modelId="{36DFF183-3550-4D12-BDF8-525713580C30}" type="presParOf" srcId="{3F5F5AFA-08F9-4119-BD55-814CEEED504C}" destId="{662E5B32-E1CC-4D54-B650-B501058DD56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7DA0D3-23AA-4124-ABFF-94CACD4B1C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D1A9AD-614A-4798-BE16-DEF0DBA30D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Brown tailed moth – urticating hairs; present in ME</a:t>
          </a:r>
          <a:endParaRPr lang="en-US" sz="2800" dirty="0"/>
        </a:p>
      </dgm:t>
    </dgm:pt>
    <dgm:pt modelId="{E3A49D13-BA5D-4F4A-981F-F98C7D1CFA6B}" type="parTrans" cxnId="{A899EF98-180F-4605-9386-40267499CD4C}">
      <dgm:prSet/>
      <dgm:spPr/>
      <dgm:t>
        <a:bodyPr/>
        <a:lstStyle/>
        <a:p>
          <a:endParaRPr lang="en-US"/>
        </a:p>
      </dgm:t>
    </dgm:pt>
    <dgm:pt modelId="{57F15FF9-79D1-4417-A2AA-D1D2A3F87037}" type="sibTrans" cxnId="{A899EF98-180F-4605-9386-40267499CD4C}">
      <dgm:prSet/>
      <dgm:spPr/>
      <dgm:t>
        <a:bodyPr/>
        <a:lstStyle/>
        <a:p>
          <a:endParaRPr lang="en-US"/>
        </a:p>
      </dgm:t>
    </dgm:pt>
    <dgm:pt modelId="{71D81141-93D0-474A-B6A9-D83F381649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Spruce budworm – economic damage; infestation in Quebec</a:t>
          </a:r>
          <a:endParaRPr lang="en-US" sz="2800" dirty="0"/>
        </a:p>
      </dgm:t>
    </dgm:pt>
    <dgm:pt modelId="{45D34FF8-9F7C-4BB4-9BEA-46112A9FE2A6}" type="parTrans" cxnId="{02BD26C1-9322-48E5-8800-0BA0A9252C4A}">
      <dgm:prSet/>
      <dgm:spPr/>
      <dgm:t>
        <a:bodyPr/>
        <a:lstStyle/>
        <a:p>
          <a:endParaRPr lang="en-US"/>
        </a:p>
      </dgm:t>
    </dgm:pt>
    <dgm:pt modelId="{C9B5516C-281B-4C06-825A-8BF871750471}" type="sibTrans" cxnId="{02BD26C1-9322-48E5-8800-0BA0A9252C4A}">
      <dgm:prSet/>
      <dgm:spPr/>
      <dgm:t>
        <a:bodyPr/>
        <a:lstStyle/>
        <a:p>
          <a:endParaRPr lang="en-US"/>
        </a:p>
      </dgm:t>
    </dgm:pt>
    <dgm:pt modelId="{1401B908-2D15-4099-8E62-7A9C06FAE9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Velvet longhorned beetle - In IL, OH, MN, UT; apple, maple + 40 others</a:t>
          </a:r>
          <a:endParaRPr lang="en-US" sz="2800" dirty="0"/>
        </a:p>
      </dgm:t>
    </dgm:pt>
    <dgm:pt modelId="{0C5EBF4D-B65F-4D8C-8B3E-185E34803760}" type="parTrans" cxnId="{EEF0EF66-BB69-4C3E-BC09-6083242FB257}">
      <dgm:prSet/>
      <dgm:spPr/>
      <dgm:t>
        <a:bodyPr/>
        <a:lstStyle/>
        <a:p>
          <a:endParaRPr lang="en-US"/>
        </a:p>
      </dgm:t>
    </dgm:pt>
    <dgm:pt modelId="{3EC7D866-B031-4ABE-A10E-63D8DBCC8032}" type="sibTrans" cxnId="{EEF0EF66-BB69-4C3E-BC09-6083242FB257}">
      <dgm:prSet/>
      <dgm:spPr/>
      <dgm:t>
        <a:bodyPr/>
        <a:lstStyle/>
        <a:p>
          <a:endParaRPr lang="en-US"/>
        </a:p>
      </dgm:t>
    </dgm:pt>
    <dgm:pt modelId="{F693A7CD-6B58-4E8F-84B7-97F959F5E6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Southern pine beetle – found in MA</a:t>
          </a:r>
        </a:p>
      </dgm:t>
    </dgm:pt>
    <dgm:pt modelId="{A2827F73-2A2C-44A1-8626-CE70D443F910}" type="parTrans" cxnId="{253123EA-16D8-4BA8-872F-FD1B7254602D}">
      <dgm:prSet/>
      <dgm:spPr/>
      <dgm:t>
        <a:bodyPr/>
        <a:lstStyle/>
        <a:p>
          <a:endParaRPr lang="en-US"/>
        </a:p>
      </dgm:t>
    </dgm:pt>
    <dgm:pt modelId="{FE36503B-8042-4848-87E6-E97B3C64E984}" type="sibTrans" cxnId="{253123EA-16D8-4BA8-872F-FD1B7254602D}">
      <dgm:prSet/>
      <dgm:spPr/>
      <dgm:t>
        <a:bodyPr/>
        <a:lstStyle/>
        <a:p>
          <a:endParaRPr lang="en-US"/>
        </a:p>
      </dgm:t>
    </dgm:pt>
    <dgm:pt modelId="{BA9DF97B-43DA-4E01-B197-429DC0EAD54D}" type="pres">
      <dgm:prSet presAssocID="{F87DA0D3-23AA-4124-ABFF-94CACD4B1C32}" presName="root" presStyleCnt="0">
        <dgm:presLayoutVars>
          <dgm:dir/>
          <dgm:resizeHandles val="exact"/>
        </dgm:presLayoutVars>
      </dgm:prSet>
      <dgm:spPr/>
    </dgm:pt>
    <dgm:pt modelId="{7EDC3869-2F0B-45DD-A1E3-4FE41FA747A9}" type="pres">
      <dgm:prSet presAssocID="{BAD1A9AD-614A-4798-BE16-DEF0DBA30DC0}" presName="compNode" presStyleCnt="0"/>
      <dgm:spPr/>
    </dgm:pt>
    <dgm:pt modelId="{2ACA5965-AD0A-4D0C-B1CE-CCDE270AAF89}" type="pres">
      <dgm:prSet presAssocID="{BAD1A9AD-614A-4798-BE16-DEF0DBA30DC0}" presName="bgRect" presStyleLbl="bgShp" presStyleIdx="0" presStyleCnt="4"/>
      <dgm:spPr/>
    </dgm:pt>
    <dgm:pt modelId="{AF8675D0-33E0-48A2-B7A1-64C1019F296F}" type="pres">
      <dgm:prSet presAssocID="{BAD1A9AD-614A-4798-BE16-DEF0DBA30D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2"/>
        </a:ext>
      </dgm:extLst>
    </dgm:pt>
    <dgm:pt modelId="{8B21F6A4-C0E3-43C1-AE55-77BFE6856862}" type="pres">
      <dgm:prSet presAssocID="{BAD1A9AD-614A-4798-BE16-DEF0DBA30DC0}" presName="spaceRect" presStyleCnt="0"/>
      <dgm:spPr/>
    </dgm:pt>
    <dgm:pt modelId="{15E03668-0A24-47F2-9A10-2C61F3140BC3}" type="pres">
      <dgm:prSet presAssocID="{BAD1A9AD-614A-4798-BE16-DEF0DBA30DC0}" presName="parTx" presStyleLbl="revTx" presStyleIdx="0" presStyleCnt="4">
        <dgm:presLayoutVars>
          <dgm:chMax val="0"/>
          <dgm:chPref val="0"/>
        </dgm:presLayoutVars>
      </dgm:prSet>
      <dgm:spPr/>
    </dgm:pt>
    <dgm:pt modelId="{E501D320-9FF8-4E38-8850-5A5A403E272F}" type="pres">
      <dgm:prSet presAssocID="{57F15FF9-79D1-4417-A2AA-D1D2A3F87037}" presName="sibTrans" presStyleCnt="0"/>
      <dgm:spPr/>
    </dgm:pt>
    <dgm:pt modelId="{2ACD3948-1E86-467A-8F96-A8FDEE383DB6}" type="pres">
      <dgm:prSet presAssocID="{71D81141-93D0-474A-B6A9-D83F38164965}" presName="compNode" presStyleCnt="0"/>
      <dgm:spPr/>
    </dgm:pt>
    <dgm:pt modelId="{5E8B63DD-28C6-4E66-A98E-3E55E203A9A0}" type="pres">
      <dgm:prSet presAssocID="{71D81141-93D0-474A-B6A9-D83F38164965}" presName="bgRect" presStyleLbl="bgShp" presStyleIdx="1" presStyleCnt="4"/>
      <dgm:spPr/>
    </dgm:pt>
    <dgm:pt modelId="{0E79636C-FBAF-4007-A4F2-4E2BA6C787AB}" type="pres">
      <dgm:prSet presAssocID="{71D81141-93D0-474A-B6A9-D83F381649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BoltOutline"/>
        </a:ext>
      </dgm:extLst>
    </dgm:pt>
    <dgm:pt modelId="{6A69A599-5E70-46B9-A289-AA46FFA51830}" type="pres">
      <dgm:prSet presAssocID="{71D81141-93D0-474A-B6A9-D83F38164965}" presName="spaceRect" presStyleCnt="0"/>
      <dgm:spPr/>
    </dgm:pt>
    <dgm:pt modelId="{029E9E3A-5379-4C13-A2E6-7BE90B3E010F}" type="pres">
      <dgm:prSet presAssocID="{71D81141-93D0-474A-B6A9-D83F38164965}" presName="parTx" presStyleLbl="revTx" presStyleIdx="1" presStyleCnt="4">
        <dgm:presLayoutVars>
          <dgm:chMax val="0"/>
          <dgm:chPref val="0"/>
        </dgm:presLayoutVars>
      </dgm:prSet>
      <dgm:spPr/>
    </dgm:pt>
    <dgm:pt modelId="{475FAC69-84C8-4EF5-8948-A2718A917CEC}" type="pres">
      <dgm:prSet presAssocID="{C9B5516C-281B-4C06-825A-8BF871750471}" presName="sibTrans" presStyleCnt="0"/>
      <dgm:spPr/>
    </dgm:pt>
    <dgm:pt modelId="{CF98F835-251B-4209-9E72-656A42C73F0B}" type="pres">
      <dgm:prSet presAssocID="{1401B908-2D15-4099-8E62-7A9C06FAE97F}" presName="compNode" presStyleCnt="0"/>
      <dgm:spPr/>
    </dgm:pt>
    <dgm:pt modelId="{8EC4945A-0A2E-492B-BA81-00C0E7C2F838}" type="pres">
      <dgm:prSet presAssocID="{1401B908-2D15-4099-8E62-7A9C06FAE97F}" presName="bgRect" presStyleLbl="bgShp" presStyleIdx="2" presStyleCnt="4"/>
      <dgm:spPr/>
    </dgm:pt>
    <dgm:pt modelId="{39833B80-7A1E-4E8B-ABB9-1599E8D6C861}" type="pres">
      <dgm:prSet presAssocID="{1401B908-2D15-4099-8E62-7A9C06FAE9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Outline"/>
        </a:ext>
      </dgm:extLst>
    </dgm:pt>
    <dgm:pt modelId="{4FC10E4C-0867-431D-90F0-FE84A8583F7D}" type="pres">
      <dgm:prSet presAssocID="{1401B908-2D15-4099-8E62-7A9C06FAE97F}" presName="spaceRect" presStyleCnt="0"/>
      <dgm:spPr/>
    </dgm:pt>
    <dgm:pt modelId="{B7A42DD6-7D5C-41F2-B283-82C48E702D58}" type="pres">
      <dgm:prSet presAssocID="{1401B908-2D15-4099-8E62-7A9C06FAE97F}" presName="parTx" presStyleLbl="revTx" presStyleIdx="2" presStyleCnt="4">
        <dgm:presLayoutVars>
          <dgm:chMax val="0"/>
          <dgm:chPref val="0"/>
        </dgm:presLayoutVars>
      </dgm:prSet>
      <dgm:spPr/>
    </dgm:pt>
    <dgm:pt modelId="{89ACEE11-7457-4DC8-8689-CF76322E8B1F}" type="pres">
      <dgm:prSet presAssocID="{3EC7D866-B031-4ABE-A10E-63D8DBCC8032}" presName="sibTrans" presStyleCnt="0"/>
      <dgm:spPr/>
    </dgm:pt>
    <dgm:pt modelId="{E921DA0F-1A6D-4B90-A828-2F25A1D1A273}" type="pres">
      <dgm:prSet presAssocID="{F693A7CD-6B58-4E8F-84B7-97F959F5E64B}" presName="compNode" presStyleCnt="0"/>
      <dgm:spPr/>
    </dgm:pt>
    <dgm:pt modelId="{6DC352AB-D585-4C0D-A140-EFC4A3DBBD4D}" type="pres">
      <dgm:prSet presAssocID="{F693A7CD-6B58-4E8F-84B7-97F959F5E64B}" presName="bgRect" presStyleLbl="bgShp" presStyleIdx="3" presStyleCnt="4"/>
      <dgm:spPr/>
    </dgm:pt>
    <dgm:pt modelId="{9E4D9524-6F2E-46DF-9243-211F3976117A}" type="pres">
      <dgm:prSet presAssocID="{F693A7CD-6B58-4E8F-84B7-97F959F5E6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ishing"/>
        </a:ext>
      </dgm:extLst>
    </dgm:pt>
    <dgm:pt modelId="{17406849-FB5A-4381-8472-8D54A279035F}" type="pres">
      <dgm:prSet presAssocID="{F693A7CD-6B58-4E8F-84B7-97F959F5E64B}" presName="spaceRect" presStyleCnt="0"/>
      <dgm:spPr/>
    </dgm:pt>
    <dgm:pt modelId="{F6098B64-52F7-4B39-8D95-546688C58D3E}" type="pres">
      <dgm:prSet presAssocID="{F693A7CD-6B58-4E8F-84B7-97F959F5E6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C592034-C641-4C2C-B362-8668537A6589}" type="presOf" srcId="{1401B908-2D15-4099-8E62-7A9C06FAE97F}" destId="{B7A42DD6-7D5C-41F2-B283-82C48E702D58}" srcOrd="0" destOrd="0" presId="urn:microsoft.com/office/officeart/2018/2/layout/IconVerticalSolidList"/>
    <dgm:cxn modelId="{51A6843D-5B22-4467-9CC3-2E349B5A12A1}" type="presOf" srcId="{F693A7CD-6B58-4E8F-84B7-97F959F5E64B}" destId="{F6098B64-52F7-4B39-8D95-546688C58D3E}" srcOrd="0" destOrd="0" presId="urn:microsoft.com/office/officeart/2018/2/layout/IconVerticalSolidList"/>
    <dgm:cxn modelId="{EEF0EF66-BB69-4C3E-BC09-6083242FB257}" srcId="{F87DA0D3-23AA-4124-ABFF-94CACD4B1C32}" destId="{1401B908-2D15-4099-8E62-7A9C06FAE97F}" srcOrd="2" destOrd="0" parTransId="{0C5EBF4D-B65F-4D8C-8B3E-185E34803760}" sibTransId="{3EC7D866-B031-4ABE-A10E-63D8DBCC8032}"/>
    <dgm:cxn modelId="{68BA0A71-1DA4-4621-ADF3-B0ECF7FB12E8}" type="presOf" srcId="{71D81141-93D0-474A-B6A9-D83F38164965}" destId="{029E9E3A-5379-4C13-A2E6-7BE90B3E010F}" srcOrd="0" destOrd="0" presId="urn:microsoft.com/office/officeart/2018/2/layout/IconVerticalSolidList"/>
    <dgm:cxn modelId="{A899EF98-180F-4605-9386-40267499CD4C}" srcId="{F87DA0D3-23AA-4124-ABFF-94CACD4B1C32}" destId="{BAD1A9AD-614A-4798-BE16-DEF0DBA30DC0}" srcOrd="0" destOrd="0" parTransId="{E3A49D13-BA5D-4F4A-981F-F98C7D1CFA6B}" sibTransId="{57F15FF9-79D1-4417-A2AA-D1D2A3F87037}"/>
    <dgm:cxn modelId="{F727B3AB-1A80-4F91-9407-6D2A1B220E80}" type="presOf" srcId="{F87DA0D3-23AA-4124-ABFF-94CACD4B1C32}" destId="{BA9DF97B-43DA-4E01-B197-429DC0EAD54D}" srcOrd="0" destOrd="0" presId="urn:microsoft.com/office/officeart/2018/2/layout/IconVerticalSolidList"/>
    <dgm:cxn modelId="{6C69FBB6-4147-41EA-98CA-44006155CB89}" type="presOf" srcId="{BAD1A9AD-614A-4798-BE16-DEF0DBA30DC0}" destId="{15E03668-0A24-47F2-9A10-2C61F3140BC3}" srcOrd="0" destOrd="0" presId="urn:microsoft.com/office/officeart/2018/2/layout/IconVerticalSolidList"/>
    <dgm:cxn modelId="{02BD26C1-9322-48E5-8800-0BA0A9252C4A}" srcId="{F87DA0D3-23AA-4124-ABFF-94CACD4B1C32}" destId="{71D81141-93D0-474A-B6A9-D83F38164965}" srcOrd="1" destOrd="0" parTransId="{45D34FF8-9F7C-4BB4-9BEA-46112A9FE2A6}" sibTransId="{C9B5516C-281B-4C06-825A-8BF871750471}"/>
    <dgm:cxn modelId="{253123EA-16D8-4BA8-872F-FD1B7254602D}" srcId="{F87DA0D3-23AA-4124-ABFF-94CACD4B1C32}" destId="{F693A7CD-6B58-4E8F-84B7-97F959F5E64B}" srcOrd="3" destOrd="0" parTransId="{A2827F73-2A2C-44A1-8626-CE70D443F910}" sibTransId="{FE36503B-8042-4848-87E6-E97B3C64E984}"/>
    <dgm:cxn modelId="{E2F0CE91-A855-4701-BBF5-487AD8D29A33}" type="presParOf" srcId="{BA9DF97B-43DA-4E01-B197-429DC0EAD54D}" destId="{7EDC3869-2F0B-45DD-A1E3-4FE41FA747A9}" srcOrd="0" destOrd="0" presId="urn:microsoft.com/office/officeart/2018/2/layout/IconVerticalSolidList"/>
    <dgm:cxn modelId="{E9EFDAC4-C210-4461-A327-9E26110DE9A1}" type="presParOf" srcId="{7EDC3869-2F0B-45DD-A1E3-4FE41FA747A9}" destId="{2ACA5965-AD0A-4D0C-B1CE-CCDE270AAF89}" srcOrd="0" destOrd="0" presId="urn:microsoft.com/office/officeart/2018/2/layout/IconVerticalSolidList"/>
    <dgm:cxn modelId="{59100C23-7E27-4CBB-93DD-EC99C92AE9DB}" type="presParOf" srcId="{7EDC3869-2F0B-45DD-A1E3-4FE41FA747A9}" destId="{AF8675D0-33E0-48A2-B7A1-64C1019F296F}" srcOrd="1" destOrd="0" presId="urn:microsoft.com/office/officeart/2018/2/layout/IconVerticalSolidList"/>
    <dgm:cxn modelId="{2BE45DC5-F04F-4E3E-8C05-DB40AE596658}" type="presParOf" srcId="{7EDC3869-2F0B-45DD-A1E3-4FE41FA747A9}" destId="{8B21F6A4-C0E3-43C1-AE55-77BFE6856862}" srcOrd="2" destOrd="0" presId="urn:microsoft.com/office/officeart/2018/2/layout/IconVerticalSolidList"/>
    <dgm:cxn modelId="{B6D00231-4BD6-4EC2-B0FF-D1A5F6A58FCD}" type="presParOf" srcId="{7EDC3869-2F0B-45DD-A1E3-4FE41FA747A9}" destId="{15E03668-0A24-47F2-9A10-2C61F3140BC3}" srcOrd="3" destOrd="0" presId="urn:microsoft.com/office/officeart/2018/2/layout/IconVerticalSolidList"/>
    <dgm:cxn modelId="{3517DA6F-0347-40C1-8B09-D23C75FB5BBE}" type="presParOf" srcId="{BA9DF97B-43DA-4E01-B197-429DC0EAD54D}" destId="{E501D320-9FF8-4E38-8850-5A5A403E272F}" srcOrd="1" destOrd="0" presId="urn:microsoft.com/office/officeart/2018/2/layout/IconVerticalSolidList"/>
    <dgm:cxn modelId="{D0AE6E5A-F1C7-4814-A2E4-94DD94D06CED}" type="presParOf" srcId="{BA9DF97B-43DA-4E01-B197-429DC0EAD54D}" destId="{2ACD3948-1E86-467A-8F96-A8FDEE383DB6}" srcOrd="2" destOrd="0" presId="urn:microsoft.com/office/officeart/2018/2/layout/IconVerticalSolidList"/>
    <dgm:cxn modelId="{F479D08F-8566-4D2C-9211-8E331F8553F5}" type="presParOf" srcId="{2ACD3948-1E86-467A-8F96-A8FDEE383DB6}" destId="{5E8B63DD-28C6-4E66-A98E-3E55E203A9A0}" srcOrd="0" destOrd="0" presId="urn:microsoft.com/office/officeart/2018/2/layout/IconVerticalSolidList"/>
    <dgm:cxn modelId="{C297BA07-97B4-4906-B5C0-EC7FFA2B1083}" type="presParOf" srcId="{2ACD3948-1E86-467A-8F96-A8FDEE383DB6}" destId="{0E79636C-FBAF-4007-A4F2-4E2BA6C787AB}" srcOrd="1" destOrd="0" presId="urn:microsoft.com/office/officeart/2018/2/layout/IconVerticalSolidList"/>
    <dgm:cxn modelId="{97FE7E93-7704-4ABB-9F85-E358B49F6519}" type="presParOf" srcId="{2ACD3948-1E86-467A-8F96-A8FDEE383DB6}" destId="{6A69A599-5E70-46B9-A289-AA46FFA51830}" srcOrd="2" destOrd="0" presId="urn:microsoft.com/office/officeart/2018/2/layout/IconVerticalSolidList"/>
    <dgm:cxn modelId="{155E39AE-21CC-43ED-923D-D82F947D0CF7}" type="presParOf" srcId="{2ACD3948-1E86-467A-8F96-A8FDEE383DB6}" destId="{029E9E3A-5379-4C13-A2E6-7BE90B3E010F}" srcOrd="3" destOrd="0" presId="urn:microsoft.com/office/officeart/2018/2/layout/IconVerticalSolidList"/>
    <dgm:cxn modelId="{2F80BBEC-EAF7-42C4-A561-0C47E58C7348}" type="presParOf" srcId="{BA9DF97B-43DA-4E01-B197-429DC0EAD54D}" destId="{475FAC69-84C8-4EF5-8948-A2718A917CEC}" srcOrd="3" destOrd="0" presId="urn:microsoft.com/office/officeart/2018/2/layout/IconVerticalSolidList"/>
    <dgm:cxn modelId="{3F51CE2A-DADC-4045-9CE5-71FD65198656}" type="presParOf" srcId="{BA9DF97B-43DA-4E01-B197-429DC0EAD54D}" destId="{CF98F835-251B-4209-9E72-656A42C73F0B}" srcOrd="4" destOrd="0" presId="urn:microsoft.com/office/officeart/2018/2/layout/IconVerticalSolidList"/>
    <dgm:cxn modelId="{AB73EAED-282C-450B-8C4B-4759AD57E982}" type="presParOf" srcId="{CF98F835-251B-4209-9E72-656A42C73F0B}" destId="{8EC4945A-0A2E-492B-BA81-00C0E7C2F838}" srcOrd="0" destOrd="0" presId="urn:microsoft.com/office/officeart/2018/2/layout/IconVerticalSolidList"/>
    <dgm:cxn modelId="{DEB8E2CE-67FD-4ABD-AD6B-4A701D2DE805}" type="presParOf" srcId="{CF98F835-251B-4209-9E72-656A42C73F0B}" destId="{39833B80-7A1E-4E8B-ABB9-1599E8D6C861}" srcOrd="1" destOrd="0" presId="urn:microsoft.com/office/officeart/2018/2/layout/IconVerticalSolidList"/>
    <dgm:cxn modelId="{F569A528-8F1C-4C45-B80E-69777105C82C}" type="presParOf" srcId="{CF98F835-251B-4209-9E72-656A42C73F0B}" destId="{4FC10E4C-0867-431D-90F0-FE84A8583F7D}" srcOrd="2" destOrd="0" presId="urn:microsoft.com/office/officeart/2018/2/layout/IconVerticalSolidList"/>
    <dgm:cxn modelId="{1053D5FE-DB58-4689-A807-4F60E0727AFE}" type="presParOf" srcId="{CF98F835-251B-4209-9E72-656A42C73F0B}" destId="{B7A42DD6-7D5C-41F2-B283-82C48E702D58}" srcOrd="3" destOrd="0" presId="urn:microsoft.com/office/officeart/2018/2/layout/IconVerticalSolidList"/>
    <dgm:cxn modelId="{520182F4-D36E-465A-8523-A89327108588}" type="presParOf" srcId="{BA9DF97B-43DA-4E01-B197-429DC0EAD54D}" destId="{89ACEE11-7457-4DC8-8689-CF76322E8B1F}" srcOrd="5" destOrd="0" presId="urn:microsoft.com/office/officeart/2018/2/layout/IconVerticalSolidList"/>
    <dgm:cxn modelId="{9BF8F240-05D5-4AE3-BFE9-2C374D71B62D}" type="presParOf" srcId="{BA9DF97B-43DA-4E01-B197-429DC0EAD54D}" destId="{E921DA0F-1A6D-4B90-A828-2F25A1D1A273}" srcOrd="6" destOrd="0" presId="urn:microsoft.com/office/officeart/2018/2/layout/IconVerticalSolidList"/>
    <dgm:cxn modelId="{3A259E10-35E4-45C2-8A29-EC651EBDD4B6}" type="presParOf" srcId="{E921DA0F-1A6D-4B90-A828-2F25A1D1A273}" destId="{6DC352AB-D585-4C0D-A140-EFC4A3DBBD4D}" srcOrd="0" destOrd="0" presId="urn:microsoft.com/office/officeart/2018/2/layout/IconVerticalSolidList"/>
    <dgm:cxn modelId="{507D63CB-7412-440A-A1CF-E00A6019A18F}" type="presParOf" srcId="{E921DA0F-1A6D-4B90-A828-2F25A1D1A273}" destId="{9E4D9524-6F2E-46DF-9243-211F3976117A}" srcOrd="1" destOrd="0" presId="urn:microsoft.com/office/officeart/2018/2/layout/IconVerticalSolidList"/>
    <dgm:cxn modelId="{B83557EE-91BF-4758-B387-637A20FAFA30}" type="presParOf" srcId="{E921DA0F-1A6D-4B90-A828-2F25A1D1A273}" destId="{17406849-FB5A-4381-8472-8D54A279035F}" srcOrd="2" destOrd="0" presId="urn:microsoft.com/office/officeart/2018/2/layout/IconVerticalSolidList"/>
    <dgm:cxn modelId="{2F354108-B241-49FB-A028-31CF1BB9F5EC}" type="presParOf" srcId="{E921DA0F-1A6D-4B90-A828-2F25A1D1A273}" destId="{F6098B64-52F7-4B39-8D95-546688C58D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747D76-89DA-421A-8A1F-3181EB4569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25DE2A5-218C-46F7-948D-D6C2DFBF1E76}">
      <dgm:prSet custT="1"/>
      <dgm:spPr/>
      <dgm:t>
        <a:bodyPr/>
        <a:lstStyle/>
        <a:p>
          <a:r>
            <a:rPr lang="en-US" sz="2800" dirty="0"/>
            <a:t>Climate change will increase VT vulnerability to certain </a:t>
          </a:r>
          <a:r>
            <a:rPr lang="en-US" sz="2800" dirty="0" err="1"/>
            <a:t>invasives</a:t>
          </a:r>
          <a:endParaRPr lang="en-US" sz="2800" dirty="0"/>
        </a:p>
      </dgm:t>
    </dgm:pt>
    <dgm:pt modelId="{BC74472A-2A82-4151-961E-E58DCD7B7A7E}" type="parTrans" cxnId="{5315327D-D2C0-43C5-839F-D6563919E8A7}">
      <dgm:prSet/>
      <dgm:spPr/>
      <dgm:t>
        <a:bodyPr/>
        <a:lstStyle/>
        <a:p>
          <a:endParaRPr lang="en-US"/>
        </a:p>
      </dgm:t>
    </dgm:pt>
    <dgm:pt modelId="{C6443497-8177-4E7D-86C9-11A6CD87BE50}" type="sibTrans" cxnId="{5315327D-D2C0-43C5-839F-D6563919E8A7}">
      <dgm:prSet/>
      <dgm:spPr/>
      <dgm:t>
        <a:bodyPr/>
        <a:lstStyle/>
        <a:p>
          <a:endParaRPr lang="en-US"/>
        </a:p>
      </dgm:t>
    </dgm:pt>
    <dgm:pt modelId="{D499A668-2409-497B-916E-16AD8C93ADC4}">
      <dgm:prSet custT="1"/>
      <dgm:spPr/>
      <dgm:t>
        <a:bodyPr/>
        <a:lstStyle/>
        <a:p>
          <a:r>
            <a:rPr lang="en-US" sz="2800" dirty="0"/>
            <a:t>Sharing resources is KEY in a small state </a:t>
          </a:r>
        </a:p>
      </dgm:t>
    </dgm:pt>
    <dgm:pt modelId="{BDF626F7-3009-4F89-A863-B2E8616E1317}" type="parTrans" cxnId="{FACD12FF-624D-465B-BEBA-0508E73CF291}">
      <dgm:prSet/>
      <dgm:spPr/>
      <dgm:t>
        <a:bodyPr/>
        <a:lstStyle/>
        <a:p>
          <a:endParaRPr lang="en-US"/>
        </a:p>
      </dgm:t>
    </dgm:pt>
    <dgm:pt modelId="{01426F99-7A69-4812-B433-4FD2EBC9A6F9}" type="sibTrans" cxnId="{FACD12FF-624D-465B-BEBA-0508E73CF291}">
      <dgm:prSet/>
      <dgm:spPr/>
      <dgm:t>
        <a:bodyPr/>
        <a:lstStyle/>
        <a:p>
          <a:endParaRPr lang="en-US"/>
        </a:p>
      </dgm:t>
    </dgm:pt>
    <dgm:pt modelId="{2D9B9448-DCF8-49B7-A7C1-DA0E45FD60A6}">
      <dgm:prSet custT="1"/>
      <dgm:spPr/>
      <dgm:t>
        <a:bodyPr/>
        <a:lstStyle/>
        <a:p>
          <a:r>
            <a:rPr lang="en-US" sz="2800" dirty="0"/>
            <a:t>Triage</a:t>
          </a:r>
        </a:p>
      </dgm:t>
    </dgm:pt>
    <dgm:pt modelId="{2065C568-9AA2-46C5-9EF7-1D077301AF6A}" type="parTrans" cxnId="{9E89B744-4677-4621-BE8D-1253C31608C7}">
      <dgm:prSet/>
      <dgm:spPr/>
      <dgm:t>
        <a:bodyPr/>
        <a:lstStyle/>
        <a:p>
          <a:endParaRPr lang="en-US"/>
        </a:p>
      </dgm:t>
    </dgm:pt>
    <dgm:pt modelId="{DBE1202C-ADF8-4A06-B6C6-EBFD7D093E78}" type="sibTrans" cxnId="{9E89B744-4677-4621-BE8D-1253C31608C7}">
      <dgm:prSet/>
      <dgm:spPr/>
      <dgm:t>
        <a:bodyPr/>
        <a:lstStyle/>
        <a:p>
          <a:endParaRPr lang="en-US"/>
        </a:p>
      </dgm:t>
    </dgm:pt>
    <dgm:pt modelId="{05F3EE3A-13F0-4417-8B81-69BCDE3A68CD}" type="pres">
      <dgm:prSet presAssocID="{78747D76-89DA-421A-8A1F-3181EB456914}" presName="root" presStyleCnt="0">
        <dgm:presLayoutVars>
          <dgm:dir/>
          <dgm:resizeHandles val="exact"/>
        </dgm:presLayoutVars>
      </dgm:prSet>
      <dgm:spPr/>
    </dgm:pt>
    <dgm:pt modelId="{2A1B465B-6B6F-4842-BFE1-9EEA9335E7C4}" type="pres">
      <dgm:prSet presAssocID="{A25DE2A5-218C-46F7-948D-D6C2DFBF1E76}" presName="compNode" presStyleCnt="0"/>
      <dgm:spPr/>
    </dgm:pt>
    <dgm:pt modelId="{F65B35F2-E495-42B2-A4DA-79506E32D9C1}" type="pres">
      <dgm:prSet presAssocID="{A25DE2A5-218C-46F7-948D-D6C2DFBF1E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73B6B3D-8DF0-4431-BDB3-87C61BA255E4}" type="pres">
      <dgm:prSet presAssocID="{A25DE2A5-218C-46F7-948D-D6C2DFBF1E76}" presName="spaceRect" presStyleCnt="0"/>
      <dgm:spPr/>
    </dgm:pt>
    <dgm:pt modelId="{E7CEAE2B-1EC3-4895-9B91-AD47470E4C1B}" type="pres">
      <dgm:prSet presAssocID="{A25DE2A5-218C-46F7-948D-D6C2DFBF1E76}" presName="textRect" presStyleLbl="revTx" presStyleIdx="0" presStyleCnt="3">
        <dgm:presLayoutVars>
          <dgm:chMax val="1"/>
          <dgm:chPref val="1"/>
        </dgm:presLayoutVars>
      </dgm:prSet>
      <dgm:spPr/>
    </dgm:pt>
    <dgm:pt modelId="{1C17836B-6A8E-4ABD-B3AF-0FD53D2E57BF}" type="pres">
      <dgm:prSet presAssocID="{C6443497-8177-4E7D-86C9-11A6CD87BE50}" presName="sibTrans" presStyleCnt="0"/>
      <dgm:spPr/>
    </dgm:pt>
    <dgm:pt modelId="{03CCFF99-9679-45C3-9C4A-B23F750BE448}" type="pres">
      <dgm:prSet presAssocID="{D499A668-2409-497B-916E-16AD8C93ADC4}" presName="compNode" presStyleCnt="0"/>
      <dgm:spPr/>
    </dgm:pt>
    <dgm:pt modelId="{2E8B40B0-C095-4013-8525-FFF04EAEFA1E}" type="pres">
      <dgm:prSet presAssocID="{D499A668-2409-497B-916E-16AD8C93AD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50433E2-44EC-4103-A328-987FC7C6524F}" type="pres">
      <dgm:prSet presAssocID="{D499A668-2409-497B-916E-16AD8C93ADC4}" presName="spaceRect" presStyleCnt="0"/>
      <dgm:spPr/>
    </dgm:pt>
    <dgm:pt modelId="{BB644718-FC5B-456A-A981-40793C3D6C42}" type="pres">
      <dgm:prSet presAssocID="{D499A668-2409-497B-916E-16AD8C93ADC4}" presName="textRect" presStyleLbl="revTx" presStyleIdx="1" presStyleCnt="3" custScaleX="117931">
        <dgm:presLayoutVars>
          <dgm:chMax val="1"/>
          <dgm:chPref val="1"/>
        </dgm:presLayoutVars>
      </dgm:prSet>
      <dgm:spPr/>
    </dgm:pt>
    <dgm:pt modelId="{F7D2243F-FA27-4C31-B533-104B8D5B955B}" type="pres">
      <dgm:prSet presAssocID="{01426F99-7A69-4812-B433-4FD2EBC9A6F9}" presName="sibTrans" presStyleCnt="0"/>
      <dgm:spPr/>
    </dgm:pt>
    <dgm:pt modelId="{471116A1-C821-4C6E-B279-9C291E141E36}" type="pres">
      <dgm:prSet presAssocID="{2D9B9448-DCF8-49B7-A7C1-DA0E45FD60A6}" presName="compNode" presStyleCnt="0"/>
      <dgm:spPr/>
    </dgm:pt>
    <dgm:pt modelId="{28D72C2E-69B8-4671-8C6F-480AB5E640B4}" type="pres">
      <dgm:prSet presAssocID="{2D9B9448-DCF8-49B7-A7C1-DA0E45FD60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50A6402-4CE2-4000-8810-A6FECA754BDA}" type="pres">
      <dgm:prSet presAssocID="{2D9B9448-DCF8-49B7-A7C1-DA0E45FD60A6}" presName="spaceRect" presStyleCnt="0"/>
      <dgm:spPr/>
    </dgm:pt>
    <dgm:pt modelId="{69822506-B6A1-4BBB-B54A-C20439FFBA7E}" type="pres">
      <dgm:prSet presAssocID="{2D9B9448-DCF8-49B7-A7C1-DA0E45FD60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FB161F-E3A3-48B8-92E7-760FE0597776}" type="presOf" srcId="{D499A668-2409-497B-916E-16AD8C93ADC4}" destId="{BB644718-FC5B-456A-A981-40793C3D6C42}" srcOrd="0" destOrd="0" presId="urn:microsoft.com/office/officeart/2018/2/layout/IconLabelList"/>
    <dgm:cxn modelId="{9E89B744-4677-4621-BE8D-1253C31608C7}" srcId="{78747D76-89DA-421A-8A1F-3181EB456914}" destId="{2D9B9448-DCF8-49B7-A7C1-DA0E45FD60A6}" srcOrd="2" destOrd="0" parTransId="{2065C568-9AA2-46C5-9EF7-1D077301AF6A}" sibTransId="{DBE1202C-ADF8-4A06-B6C6-EBFD7D093E78}"/>
    <dgm:cxn modelId="{5315327D-D2C0-43C5-839F-D6563919E8A7}" srcId="{78747D76-89DA-421A-8A1F-3181EB456914}" destId="{A25DE2A5-218C-46F7-948D-D6C2DFBF1E76}" srcOrd="0" destOrd="0" parTransId="{BC74472A-2A82-4151-961E-E58DCD7B7A7E}" sibTransId="{C6443497-8177-4E7D-86C9-11A6CD87BE50}"/>
    <dgm:cxn modelId="{7DEE7488-4514-4BF8-9BD3-9103E8A5AF37}" type="presOf" srcId="{78747D76-89DA-421A-8A1F-3181EB456914}" destId="{05F3EE3A-13F0-4417-8B81-69BCDE3A68CD}" srcOrd="0" destOrd="0" presId="urn:microsoft.com/office/officeart/2018/2/layout/IconLabelList"/>
    <dgm:cxn modelId="{15C36E9D-F4F3-4293-9F9A-1CA0ED5B4DCA}" type="presOf" srcId="{2D9B9448-DCF8-49B7-A7C1-DA0E45FD60A6}" destId="{69822506-B6A1-4BBB-B54A-C20439FFBA7E}" srcOrd="0" destOrd="0" presId="urn:microsoft.com/office/officeart/2018/2/layout/IconLabelList"/>
    <dgm:cxn modelId="{2F605CC3-D97A-4788-A43D-9CD39E80D6BF}" type="presOf" srcId="{A25DE2A5-218C-46F7-948D-D6C2DFBF1E76}" destId="{E7CEAE2B-1EC3-4895-9B91-AD47470E4C1B}" srcOrd="0" destOrd="0" presId="urn:microsoft.com/office/officeart/2018/2/layout/IconLabelList"/>
    <dgm:cxn modelId="{FACD12FF-624D-465B-BEBA-0508E73CF291}" srcId="{78747D76-89DA-421A-8A1F-3181EB456914}" destId="{D499A668-2409-497B-916E-16AD8C93ADC4}" srcOrd="1" destOrd="0" parTransId="{BDF626F7-3009-4F89-A863-B2E8616E1317}" sibTransId="{01426F99-7A69-4812-B433-4FD2EBC9A6F9}"/>
    <dgm:cxn modelId="{BDADCADB-89D0-4052-8E3E-E0F3D6E99824}" type="presParOf" srcId="{05F3EE3A-13F0-4417-8B81-69BCDE3A68CD}" destId="{2A1B465B-6B6F-4842-BFE1-9EEA9335E7C4}" srcOrd="0" destOrd="0" presId="urn:microsoft.com/office/officeart/2018/2/layout/IconLabelList"/>
    <dgm:cxn modelId="{0DC4112F-7E37-4824-BCC3-B2E43903AE78}" type="presParOf" srcId="{2A1B465B-6B6F-4842-BFE1-9EEA9335E7C4}" destId="{F65B35F2-E495-42B2-A4DA-79506E32D9C1}" srcOrd="0" destOrd="0" presId="urn:microsoft.com/office/officeart/2018/2/layout/IconLabelList"/>
    <dgm:cxn modelId="{84999A33-5B23-4299-8060-EC4631D9AACC}" type="presParOf" srcId="{2A1B465B-6B6F-4842-BFE1-9EEA9335E7C4}" destId="{C73B6B3D-8DF0-4431-BDB3-87C61BA255E4}" srcOrd="1" destOrd="0" presId="urn:microsoft.com/office/officeart/2018/2/layout/IconLabelList"/>
    <dgm:cxn modelId="{8780AEF7-2482-4C81-AC17-49A4525007AE}" type="presParOf" srcId="{2A1B465B-6B6F-4842-BFE1-9EEA9335E7C4}" destId="{E7CEAE2B-1EC3-4895-9B91-AD47470E4C1B}" srcOrd="2" destOrd="0" presId="urn:microsoft.com/office/officeart/2018/2/layout/IconLabelList"/>
    <dgm:cxn modelId="{616B3F92-4F50-4C03-81DB-D32425BAA9AA}" type="presParOf" srcId="{05F3EE3A-13F0-4417-8B81-69BCDE3A68CD}" destId="{1C17836B-6A8E-4ABD-B3AF-0FD53D2E57BF}" srcOrd="1" destOrd="0" presId="urn:microsoft.com/office/officeart/2018/2/layout/IconLabelList"/>
    <dgm:cxn modelId="{DEF13D1A-9CC0-4A49-B8CE-C2258A4F4F65}" type="presParOf" srcId="{05F3EE3A-13F0-4417-8B81-69BCDE3A68CD}" destId="{03CCFF99-9679-45C3-9C4A-B23F750BE448}" srcOrd="2" destOrd="0" presId="urn:microsoft.com/office/officeart/2018/2/layout/IconLabelList"/>
    <dgm:cxn modelId="{7F66DAE0-9EFC-4DD2-B9A2-8C0BDC4928DC}" type="presParOf" srcId="{03CCFF99-9679-45C3-9C4A-B23F750BE448}" destId="{2E8B40B0-C095-4013-8525-FFF04EAEFA1E}" srcOrd="0" destOrd="0" presId="urn:microsoft.com/office/officeart/2018/2/layout/IconLabelList"/>
    <dgm:cxn modelId="{1B163BBB-482C-46F3-824F-5DD5493F6D47}" type="presParOf" srcId="{03CCFF99-9679-45C3-9C4A-B23F750BE448}" destId="{850433E2-44EC-4103-A328-987FC7C6524F}" srcOrd="1" destOrd="0" presId="urn:microsoft.com/office/officeart/2018/2/layout/IconLabelList"/>
    <dgm:cxn modelId="{1CA5A7F1-5162-4755-A248-641F9687EE65}" type="presParOf" srcId="{03CCFF99-9679-45C3-9C4A-B23F750BE448}" destId="{BB644718-FC5B-456A-A981-40793C3D6C42}" srcOrd="2" destOrd="0" presId="urn:microsoft.com/office/officeart/2018/2/layout/IconLabelList"/>
    <dgm:cxn modelId="{3BE61609-C0AA-4CF4-BA6A-B4FBF8EFF169}" type="presParOf" srcId="{05F3EE3A-13F0-4417-8B81-69BCDE3A68CD}" destId="{F7D2243F-FA27-4C31-B533-104B8D5B955B}" srcOrd="3" destOrd="0" presId="urn:microsoft.com/office/officeart/2018/2/layout/IconLabelList"/>
    <dgm:cxn modelId="{BBF69A66-515B-4714-90AF-BAAC66CD69DD}" type="presParOf" srcId="{05F3EE3A-13F0-4417-8B81-69BCDE3A68CD}" destId="{471116A1-C821-4C6E-B279-9C291E141E36}" srcOrd="4" destOrd="0" presId="urn:microsoft.com/office/officeart/2018/2/layout/IconLabelList"/>
    <dgm:cxn modelId="{E45361C2-4349-426F-A7E3-7A3758E707E5}" type="presParOf" srcId="{471116A1-C821-4C6E-B279-9C291E141E36}" destId="{28D72C2E-69B8-4671-8C6F-480AB5E640B4}" srcOrd="0" destOrd="0" presId="urn:microsoft.com/office/officeart/2018/2/layout/IconLabelList"/>
    <dgm:cxn modelId="{DB86DBF6-CA02-4080-B4F3-1B826FBD93BD}" type="presParOf" srcId="{471116A1-C821-4C6E-B279-9C291E141E36}" destId="{E50A6402-4CE2-4000-8810-A6FECA754BDA}" srcOrd="1" destOrd="0" presId="urn:microsoft.com/office/officeart/2018/2/layout/IconLabelList"/>
    <dgm:cxn modelId="{F92B4D10-F198-41D7-A822-16C97F25673D}" type="presParOf" srcId="{471116A1-C821-4C6E-B279-9C291E141E36}" destId="{69822506-B6A1-4BBB-B54A-C20439FFBA7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466B0-D237-4ED3-B40A-D6BD4F2D6BFF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0E369-0908-40D2-B307-3FBC746CBB7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USDA APHIS PPQ</a:t>
          </a:r>
        </a:p>
      </dsp:txBody>
      <dsp:txXfrm>
        <a:off x="0" y="623"/>
        <a:ext cx="6492875" cy="1020830"/>
      </dsp:txXfrm>
    </dsp:sp>
    <dsp:sp modelId="{DAC475A5-4F33-4232-A1AB-24025934BE30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37441-9B46-4EDB-B5B1-A47439E714D5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Each State:</a:t>
          </a:r>
        </a:p>
      </dsp:txBody>
      <dsp:txXfrm>
        <a:off x="0" y="1021453"/>
        <a:ext cx="6492875" cy="1020830"/>
      </dsp:txXfrm>
    </dsp:sp>
    <dsp:sp modelId="{FE55014B-5C1E-4768-81CD-2B42856FB7D3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BF3F9-0534-4359-98BB-ADD1FB35152F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State Plant Health Director (USDA)</a:t>
          </a:r>
        </a:p>
      </dsp:txBody>
      <dsp:txXfrm>
        <a:off x="0" y="2042284"/>
        <a:ext cx="6492875" cy="1020830"/>
      </dsp:txXfrm>
    </dsp:sp>
    <dsp:sp modelId="{049C840C-6C98-4310-A968-62806499917A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7FBE6-ECD9-4548-8555-CA9660F2F13B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State Plant Regulatory Official  (SDA)</a:t>
          </a:r>
        </a:p>
      </dsp:txBody>
      <dsp:txXfrm>
        <a:off x="0" y="3063115"/>
        <a:ext cx="6492875" cy="1020830"/>
      </dsp:txXfrm>
    </dsp:sp>
    <dsp:sp modelId="{CFC8B49A-2714-4665-8351-7AA88BD32A11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514AB-555A-45B6-8417-13B141CD4E47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State Survey Coordinator (SDA)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1B619-EFF0-4391-A12F-F1F09BF268D7}">
      <dsp:nvSpPr>
        <dsp:cNvPr id="0" name=""/>
        <dsp:cNvSpPr/>
      </dsp:nvSpPr>
      <dsp:spPr>
        <a:xfrm>
          <a:off x="0" y="1118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from:</a:t>
          </a:r>
        </a:p>
      </dsp:txBody>
      <dsp:txXfrm>
        <a:off x="23417" y="135221"/>
        <a:ext cx="7114183" cy="432866"/>
      </dsp:txXfrm>
    </dsp:sp>
    <dsp:sp modelId="{D12F5EA1-0D97-4320-8367-A56DE0F0B3EA}">
      <dsp:nvSpPr>
        <dsp:cNvPr id="0" name=""/>
        <dsp:cNvSpPr/>
      </dsp:nvSpPr>
      <dsp:spPr>
        <a:xfrm>
          <a:off x="0" y="6491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750949"/>
                <a:satOff val="-1935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0949"/>
                <a:satOff val="-1935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0949"/>
                <a:satOff val="-1935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Surveys</a:t>
          </a:r>
        </a:p>
      </dsp:txBody>
      <dsp:txXfrm>
        <a:off x="23417" y="672521"/>
        <a:ext cx="7114183" cy="432866"/>
      </dsp:txXfrm>
    </dsp:sp>
    <dsp:sp modelId="{E44B4E5C-F0F7-4E2C-87A1-FC2478C45727}">
      <dsp:nvSpPr>
        <dsp:cNvPr id="0" name=""/>
        <dsp:cNvSpPr/>
      </dsp:nvSpPr>
      <dsp:spPr>
        <a:xfrm>
          <a:off x="0" y="11864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1501898"/>
                <a:satOff val="-3871"/>
                <a:lumOff val="-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01898"/>
                <a:satOff val="-3871"/>
                <a:lumOff val="-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01898"/>
                <a:satOff val="-3871"/>
                <a:lumOff val="-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Biosecurity</a:t>
          </a:r>
        </a:p>
      </dsp:txBody>
      <dsp:txXfrm>
        <a:off x="23417" y="1209821"/>
        <a:ext cx="7114183" cy="432866"/>
      </dsp:txXfrm>
    </dsp:sp>
    <dsp:sp modelId="{5E47BFAD-9495-4F63-A734-3ADEEF4C40DD}">
      <dsp:nvSpPr>
        <dsp:cNvPr id="0" name=""/>
        <dsp:cNvSpPr/>
      </dsp:nvSpPr>
      <dsp:spPr>
        <a:xfrm>
          <a:off x="0" y="17237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Emergency Management</a:t>
          </a:r>
        </a:p>
      </dsp:txBody>
      <dsp:txXfrm>
        <a:off x="23417" y="1747121"/>
        <a:ext cx="7114183" cy="432866"/>
      </dsp:txXfrm>
    </dsp:sp>
    <dsp:sp modelId="{BAABFCDE-7D55-4F7B-A740-278A7BC30422}">
      <dsp:nvSpPr>
        <dsp:cNvPr id="0" name=""/>
        <dsp:cNvSpPr/>
      </dsp:nvSpPr>
      <dsp:spPr>
        <a:xfrm>
          <a:off x="0" y="22610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3003797"/>
                <a:satOff val="-7742"/>
                <a:lumOff val="-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03797"/>
                <a:satOff val="-7742"/>
                <a:lumOff val="-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03797"/>
                <a:satOff val="-7742"/>
                <a:lumOff val="-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Border Interdiction</a:t>
          </a:r>
        </a:p>
      </dsp:txBody>
      <dsp:txXfrm>
        <a:off x="23417" y="2284421"/>
        <a:ext cx="7114183" cy="432866"/>
      </dsp:txXfrm>
    </dsp:sp>
    <dsp:sp modelId="{445ACBEF-BD5C-4C21-8959-F3BCA09C54ED}">
      <dsp:nvSpPr>
        <dsp:cNvPr id="0" name=""/>
        <dsp:cNvSpPr/>
      </dsp:nvSpPr>
      <dsp:spPr>
        <a:xfrm>
          <a:off x="0" y="27983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3754746"/>
                <a:satOff val="-9677"/>
                <a:lumOff val="-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754746"/>
                <a:satOff val="-9677"/>
                <a:lumOff val="-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754746"/>
                <a:satOff val="-9677"/>
                <a:lumOff val="-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Emergency Action Notifications</a:t>
          </a:r>
        </a:p>
      </dsp:txBody>
      <dsp:txXfrm>
        <a:off x="23417" y="2821721"/>
        <a:ext cx="7114183" cy="432866"/>
      </dsp:txXfrm>
    </dsp:sp>
    <dsp:sp modelId="{28DD29FB-1C53-4D76-8B8B-68889676884E}">
      <dsp:nvSpPr>
        <dsp:cNvPr id="0" name=""/>
        <dsp:cNvSpPr/>
      </dsp:nvSpPr>
      <dsp:spPr>
        <a:xfrm>
          <a:off x="0" y="33356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Pest Risk Assessment Committee; New Pest Advisory Group </a:t>
          </a:r>
        </a:p>
      </dsp:txBody>
      <dsp:txXfrm>
        <a:off x="23417" y="3359021"/>
        <a:ext cx="7114183" cy="432866"/>
      </dsp:txXfrm>
    </dsp:sp>
    <dsp:sp modelId="{05DFCD42-BCE0-47B5-8474-EA6DDB002443}">
      <dsp:nvSpPr>
        <dsp:cNvPr id="0" name=""/>
        <dsp:cNvSpPr/>
      </dsp:nvSpPr>
      <dsp:spPr>
        <a:xfrm>
          <a:off x="0" y="38729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5256644"/>
                <a:satOff val="-13548"/>
                <a:lumOff val="-9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6644"/>
                <a:satOff val="-13548"/>
                <a:lumOff val="-9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6644"/>
                <a:satOff val="-13548"/>
                <a:lumOff val="-9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USDA APHIS PPQ; DHS-CBP; State Depts of Ag-NASDA</a:t>
          </a:r>
        </a:p>
      </dsp:txBody>
      <dsp:txXfrm>
        <a:off x="23417" y="3896321"/>
        <a:ext cx="7114183" cy="432866"/>
      </dsp:txXfrm>
    </dsp:sp>
    <dsp:sp modelId="{4CFFAA86-F58D-4806-90E3-28146181CE3B}">
      <dsp:nvSpPr>
        <dsp:cNvPr id="0" name=""/>
        <dsp:cNvSpPr/>
      </dsp:nvSpPr>
      <dsp:spPr>
        <a:xfrm>
          <a:off x="0" y="44102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6007594"/>
                <a:satOff val="-15484"/>
                <a:lumOff val="-10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07594"/>
                <a:satOff val="-15484"/>
                <a:lumOff val="-10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07594"/>
                <a:satOff val="-15484"/>
                <a:lumOff val="-10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Neighboring states/provinces</a:t>
          </a:r>
        </a:p>
      </dsp:txBody>
      <dsp:txXfrm>
        <a:off x="23417" y="4433621"/>
        <a:ext cx="7114183" cy="432866"/>
      </dsp:txXfrm>
    </dsp:sp>
    <dsp:sp modelId="{596E4D25-F4FF-44AC-B3B1-43CA875895E3}">
      <dsp:nvSpPr>
        <dsp:cNvPr id="0" name=""/>
        <dsp:cNvSpPr/>
      </dsp:nvSpPr>
      <dsp:spPr>
        <a:xfrm>
          <a:off x="0" y="4947504"/>
          <a:ext cx="7161017" cy="4797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(CABI, NISIC, NPDN, NAPPO, NPB-EPB, CAPS, PPA)</a:t>
          </a:r>
        </a:p>
      </dsp:txBody>
      <dsp:txXfrm>
        <a:off x="23417" y="4970921"/>
        <a:ext cx="7114183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DF6B3-34B4-4FC0-9B67-C064E7FFB8B8}">
      <dsp:nvSpPr>
        <dsp:cNvPr id="0" name=""/>
        <dsp:cNvSpPr/>
      </dsp:nvSpPr>
      <dsp:spPr>
        <a:xfrm>
          <a:off x="832076" y="2150"/>
          <a:ext cx="2451489" cy="14708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Hemlock woolly adelgid</a:t>
          </a:r>
        </a:p>
      </dsp:txBody>
      <dsp:txXfrm>
        <a:off x="832076" y="2150"/>
        <a:ext cx="2451489" cy="1470893"/>
      </dsp:txXfrm>
    </dsp:sp>
    <dsp:sp modelId="{6C1A3E10-C526-4AE6-8467-C3431FA620C6}">
      <dsp:nvSpPr>
        <dsp:cNvPr id="0" name=""/>
        <dsp:cNvSpPr/>
      </dsp:nvSpPr>
      <dsp:spPr>
        <a:xfrm>
          <a:off x="3528714" y="2150"/>
          <a:ext cx="2451489" cy="14708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Elongate hemlock scale</a:t>
          </a:r>
        </a:p>
      </dsp:txBody>
      <dsp:txXfrm>
        <a:off x="3528714" y="2150"/>
        <a:ext cx="2451489" cy="1470893"/>
      </dsp:txXfrm>
    </dsp:sp>
    <dsp:sp modelId="{424A8313-2830-4AA8-80D4-0D3CD03A48D9}">
      <dsp:nvSpPr>
        <dsp:cNvPr id="0" name=""/>
        <dsp:cNvSpPr/>
      </dsp:nvSpPr>
      <dsp:spPr>
        <a:xfrm>
          <a:off x="740635" y="3436385"/>
          <a:ext cx="2451489" cy="14708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European fire ant</a:t>
          </a:r>
        </a:p>
      </dsp:txBody>
      <dsp:txXfrm>
        <a:off x="740635" y="3436385"/>
        <a:ext cx="2451489" cy="1470893"/>
      </dsp:txXfrm>
    </dsp:sp>
    <dsp:sp modelId="{DCDBE967-7A26-4D4F-B444-15D5A1087C93}">
      <dsp:nvSpPr>
        <dsp:cNvPr id="0" name=""/>
        <dsp:cNvSpPr/>
      </dsp:nvSpPr>
      <dsp:spPr>
        <a:xfrm>
          <a:off x="3528714" y="1718192"/>
          <a:ext cx="2451489" cy="14708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Swede midge</a:t>
          </a:r>
        </a:p>
      </dsp:txBody>
      <dsp:txXfrm>
        <a:off x="3528714" y="1718192"/>
        <a:ext cx="2451489" cy="1470893"/>
      </dsp:txXfrm>
    </dsp:sp>
    <dsp:sp modelId="{CD2630D4-C92F-4210-A1D3-721EAD95DCD9}">
      <dsp:nvSpPr>
        <dsp:cNvPr id="0" name=""/>
        <dsp:cNvSpPr/>
      </dsp:nvSpPr>
      <dsp:spPr>
        <a:xfrm>
          <a:off x="801285" y="1704479"/>
          <a:ext cx="2451489" cy="14708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Leek moth</a:t>
          </a:r>
        </a:p>
      </dsp:txBody>
      <dsp:txXfrm>
        <a:off x="801285" y="1704479"/>
        <a:ext cx="2451489" cy="1470893"/>
      </dsp:txXfrm>
    </dsp:sp>
    <dsp:sp modelId="{662E5B32-E1CC-4D54-B650-B501058DD561}">
      <dsp:nvSpPr>
        <dsp:cNvPr id="0" name=""/>
        <dsp:cNvSpPr/>
      </dsp:nvSpPr>
      <dsp:spPr>
        <a:xfrm>
          <a:off x="3543644" y="3493894"/>
          <a:ext cx="2421630" cy="1351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Brown marmorated stink bug</a:t>
          </a:r>
        </a:p>
      </dsp:txBody>
      <dsp:txXfrm>
        <a:off x="3543644" y="3493894"/>
        <a:ext cx="2421630" cy="1351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A5965-AD0A-4D0C-B1CE-CCDE270AAF89}">
      <dsp:nvSpPr>
        <dsp:cNvPr id="0" name=""/>
        <dsp:cNvSpPr/>
      </dsp:nvSpPr>
      <dsp:spPr>
        <a:xfrm>
          <a:off x="0" y="5975"/>
          <a:ext cx="6995886" cy="11723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675D0-33E0-48A2-B7A1-64C1019F296F}">
      <dsp:nvSpPr>
        <dsp:cNvPr id="0" name=""/>
        <dsp:cNvSpPr/>
      </dsp:nvSpPr>
      <dsp:spPr>
        <a:xfrm>
          <a:off x="354648" y="269764"/>
          <a:ext cx="644815" cy="644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03668-0A24-47F2-9A10-2C61F3140BC3}">
      <dsp:nvSpPr>
        <dsp:cNvPr id="0" name=""/>
        <dsp:cNvSpPr/>
      </dsp:nvSpPr>
      <dsp:spPr>
        <a:xfrm>
          <a:off x="1354112" y="5975"/>
          <a:ext cx="5520871" cy="139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99" tIns="147199" rIns="147199" bIns="14719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Brown tailed moth – urticating hairs; present in ME</a:t>
          </a:r>
          <a:endParaRPr lang="en-US" sz="2800" kern="1200" dirty="0"/>
        </a:p>
      </dsp:txBody>
      <dsp:txXfrm>
        <a:off x="1354112" y="5975"/>
        <a:ext cx="5520871" cy="1390855"/>
      </dsp:txXfrm>
    </dsp:sp>
    <dsp:sp modelId="{5E8B63DD-28C6-4E66-A98E-3E55E203A9A0}">
      <dsp:nvSpPr>
        <dsp:cNvPr id="0" name=""/>
        <dsp:cNvSpPr/>
      </dsp:nvSpPr>
      <dsp:spPr>
        <a:xfrm>
          <a:off x="0" y="1744544"/>
          <a:ext cx="6995886" cy="11723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9636C-FBAF-4007-A4F2-4E2BA6C787AB}">
      <dsp:nvSpPr>
        <dsp:cNvPr id="0" name=""/>
        <dsp:cNvSpPr/>
      </dsp:nvSpPr>
      <dsp:spPr>
        <a:xfrm>
          <a:off x="354648" y="2008332"/>
          <a:ext cx="644815" cy="644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9E3A-5379-4C13-A2E6-7BE90B3E010F}">
      <dsp:nvSpPr>
        <dsp:cNvPr id="0" name=""/>
        <dsp:cNvSpPr/>
      </dsp:nvSpPr>
      <dsp:spPr>
        <a:xfrm>
          <a:off x="1354112" y="1744544"/>
          <a:ext cx="5520871" cy="139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99" tIns="147199" rIns="147199" bIns="14719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Spruce budworm – economic damage; infestation in Quebec</a:t>
          </a:r>
          <a:endParaRPr lang="en-US" sz="2800" kern="1200" dirty="0"/>
        </a:p>
      </dsp:txBody>
      <dsp:txXfrm>
        <a:off x="1354112" y="1744544"/>
        <a:ext cx="5520871" cy="1390855"/>
      </dsp:txXfrm>
    </dsp:sp>
    <dsp:sp modelId="{8EC4945A-0A2E-492B-BA81-00C0E7C2F838}">
      <dsp:nvSpPr>
        <dsp:cNvPr id="0" name=""/>
        <dsp:cNvSpPr/>
      </dsp:nvSpPr>
      <dsp:spPr>
        <a:xfrm>
          <a:off x="0" y="3483113"/>
          <a:ext cx="6995886" cy="11723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33B80-7A1E-4E8B-ABB9-1599E8D6C861}">
      <dsp:nvSpPr>
        <dsp:cNvPr id="0" name=""/>
        <dsp:cNvSpPr/>
      </dsp:nvSpPr>
      <dsp:spPr>
        <a:xfrm>
          <a:off x="354648" y="3746901"/>
          <a:ext cx="644815" cy="644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42DD6-7D5C-41F2-B283-82C48E702D58}">
      <dsp:nvSpPr>
        <dsp:cNvPr id="0" name=""/>
        <dsp:cNvSpPr/>
      </dsp:nvSpPr>
      <dsp:spPr>
        <a:xfrm>
          <a:off x="1354112" y="3483113"/>
          <a:ext cx="5520871" cy="139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99" tIns="147199" rIns="147199" bIns="14719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Velvet longhorned beetle - In IL, OH, MN, UT; apple, maple + 40 others</a:t>
          </a:r>
          <a:endParaRPr lang="en-US" sz="2800" kern="1200" dirty="0"/>
        </a:p>
      </dsp:txBody>
      <dsp:txXfrm>
        <a:off x="1354112" y="3483113"/>
        <a:ext cx="5520871" cy="1390855"/>
      </dsp:txXfrm>
    </dsp:sp>
    <dsp:sp modelId="{6DC352AB-D585-4C0D-A140-EFC4A3DBBD4D}">
      <dsp:nvSpPr>
        <dsp:cNvPr id="0" name=""/>
        <dsp:cNvSpPr/>
      </dsp:nvSpPr>
      <dsp:spPr>
        <a:xfrm>
          <a:off x="0" y="5221682"/>
          <a:ext cx="6995886" cy="11723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D9524-6F2E-46DF-9243-211F3976117A}">
      <dsp:nvSpPr>
        <dsp:cNvPr id="0" name=""/>
        <dsp:cNvSpPr/>
      </dsp:nvSpPr>
      <dsp:spPr>
        <a:xfrm>
          <a:off x="354648" y="5485470"/>
          <a:ext cx="644815" cy="644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8B64-52F7-4B39-8D95-546688C58D3E}">
      <dsp:nvSpPr>
        <dsp:cNvPr id="0" name=""/>
        <dsp:cNvSpPr/>
      </dsp:nvSpPr>
      <dsp:spPr>
        <a:xfrm>
          <a:off x="1354112" y="5221682"/>
          <a:ext cx="5520871" cy="139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99" tIns="147199" rIns="147199" bIns="14719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Southern pine beetle – found in MA</a:t>
          </a:r>
        </a:p>
      </dsp:txBody>
      <dsp:txXfrm>
        <a:off x="1354112" y="5221682"/>
        <a:ext cx="5520871" cy="1390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B35F2-E495-42B2-A4DA-79506E32D9C1}">
      <dsp:nvSpPr>
        <dsp:cNvPr id="0" name=""/>
        <dsp:cNvSpPr/>
      </dsp:nvSpPr>
      <dsp:spPr>
        <a:xfrm>
          <a:off x="654344" y="114941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EAE2B-1EC3-4895-9B91-AD47470E4C1B}">
      <dsp:nvSpPr>
        <dsp:cNvPr id="0" name=""/>
        <dsp:cNvSpPr/>
      </dsp:nvSpPr>
      <dsp:spPr>
        <a:xfrm>
          <a:off x="159344" y="2519562"/>
          <a:ext cx="1800000" cy="23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Climate change will increase VT vulnerability to certain </a:t>
          </a:r>
          <a:r>
            <a:rPr lang="en-US" sz="2800" kern="1200" dirty="0" err="1"/>
            <a:t>invasives</a:t>
          </a:r>
          <a:endParaRPr lang="en-US" sz="2800" kern="1200" dirty="0"/>
        </a:p>
      </dsp:txBody>
      <dsp:txXfrm>
        <a:off x="159344" y="2519562"/>
        <a:ext cx="1800000" cy="2362500"/>
      </dsp:txXfrm>
    </dsp:sp>
    <dsp:sp modelId="{2E8B40B0-C095-4013-8525-FFF04EAEFA1E}">
      <dsp:nvSpPr>
        <dsp:cNvPr id="0" name=""/>
        <dsp:cNvSpPr/>
      </dsp:nvSpPr>
      <dsp:spPr>
        <a:xfrm>
          <a:off x="2930723" y="114941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44718-FC5B-456A-A981-40793C3D6C42}">
      <dsp:nvSpPr>
        <dsp:cNvPr id="0" name=""/>
        <dsp:cNvSpPr/>
      </dsp:nvSpPr>
      <dsp:spPr>
        <a:xfrm>
          <a:off x="2274344" y="2519562"/>
          <a:ext cx="2122758" cy="23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Sharing resources is KEY in a small state </a:t>
          </a:r>
        </a:p>
      </dsp:txBody>
      <dsp:txXfrm>
        <a:off x="2274344" y="2519562"/>
        <a:ext cx="2122758" cy="2362500"/>
      </dsp:txXfrm>
    </dsp:sp>
    <dsp:sp modelId="{28D72C2E-69B8-4671-8C6F-480AB5E640B4}">
      <dsp:nvSpPr>
        <dsp:cNvPr id="0" name=""/>
        <dsp:cNvSpPr/>
      </dsp:nvSpPr>
      <dsp:spPr>
        <a:xfrm>
          <a:off x="5207102" y="114941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2506-B6A1-4BBB-B54A-C20439FFBA7E}">
      <dsp:nvSpPr>
        <dsp:cNvPr id="0" name=""/>
        <dsp:cNvSpPr/>
      </dsp:nvSpPr>
      <dsp:spPr>
        <a:xfrm>
          <a:off x="4712102" y="2519562"/>
          <a:ext cx="1800000" cy="23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Triage</a:t>
          </a:r>
        </a:p>
      </dsp:txBody>
      <dsp:txXfrm>
        <a:off x="4712102" y="2519562"/>
        <a:ext cx="1800000" cy="236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E0D69-1219-43E4-A9C4-91397D657BA2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383E-E503-4E42-AD30-26D4D6097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Proximity, climate are factors too. CABI is Center for </a:t>
            </a:r>
            <a:r>
              <a:rPr lang="en-US" dirty="0" err="1"/>
              <a:t>BioScience</a:t>
            </a:r>
            <a:r>
              <a:rPr lang="en-US" dirty="0"/>
              <a:t> International; NISIC is National Invasive Species Information Center; NPDN is National Pest Detection Network; NAPPO is North American Plant Protection Organization; CAPS is Cooperative Agricultural Pest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BLD first found in OH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5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Scolytinae</a:t>
            </a:r>
            <a:r>
              <a:rPr lang="en-US" dirty="0"/>
              <a:t> interceptions decreased with 1996 no bark rule; Cerambycids increased 1997-2000 due to increase in Chinese imports. It’s not the volume, it’s the impact. WPM 50% commerce only 2% inspected; almost all live plants inspected.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4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not said, remark on proximity and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HWA and EHS limited in VT by cold intolerance, so far.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 ash are public health threat; small state needs to cooperate to maximize resources; formed FPAC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borers threats too; </a:t>
            </a:r>
            <a:r>
              <a:rPr lang="en-US" dirty="0" err="1"/>
              <a:t>erad</a:t>
            </a:r>
            <a:r>
              <a:rPr lang="en-US" dirty="0"/>
              <a:t> in urban areas, maybe wooded too? VT #1 maple producer in US. Come in on WPM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giant aphid. Exudes copious amounts of honeydew, which attracts sooty mold. Harms plants directly too. Like gypsy moth but worse. Possible alternate repro hosts are hops, chinaberry and black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Canada is not pursuing eradication; NY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SPB will infest and kill all species of pine within its distribution (Thatcher et al. 1980). In addition to southern species it attacks white pine and pitch pine.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383E-E503-4E42-AD30-26D4D6097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855F-884B-4977-89BA-ED42FD639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5E525-BB77-44FA-B946-7704C2C47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4D9AC-9A79-4913-B8D6-DD8EEB0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4E07C-CF05-4244-BD5D-7D6BEEDF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97E58-9976-4387-991C-9B6DE459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8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6277-B30F-4E14-96EC-0F5037F0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D648B-559C-46B1-B9CE-86D6DF0CF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C3DE3-FD54-4AC8-BEAB-8EFBE314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77392-D35B-4B2F-9908-D40DD3A6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F5AAF-180A-42C8-856A-88DE298A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64203-D5D1-4C56-8F15-AEBA352A4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32635-804C-4DFF-8DA6-C1D093748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A2026-920A-491B-B523-136242DC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A17F-0636-48F7-8870-CE1E4F78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31AC-A6CA-48B5-A82E-A807A1E8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61C2-E5AE-49FF-B39D-CEA51FBF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823D-5C21-4E4B-94FC-D97D409D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0AB3D-541B-4777-AD1E-CE951EDA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8BB3-7A57-46BF-B696-C336D589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1EA2C-55F4-4E82-92B0-93495EF6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8DDF-91A2-4DEE-ABE6-1C32792E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9C387-EE43-4750-952D-FF3CAD9C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EA11A-A5B1-4825-87E8-377D01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4A69-4506-42C7-86E0-7B3A886F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838F-B0B1-4EB1-868F-75C17DFC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365D-1120-44E5-B2C9-91B99A0C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DF1E-CBE0-40F8-83FB-F6905BD3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4CBD-B76B-4E32-8895-409D5E141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82B46-CF80-4FC7-AB35-AA60E1A4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0C23F-094A-4602-8CB5-EB3B313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D8A0B-0EB0-4715-A758-3913FDAD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B3A4-9B39-4F0F-A0F1-D47591A9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B3159-66B5-4A80-93C2-3D320090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B90C2-329B-4C6D-A2B2-B5749F20A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BB6C4-9E38-423E-A0CD-0E6746B7B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8832B-AA11-4613-AD2A-67E12D611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50074-7A89-4F75-9C7A-55868848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75231-E21F-4B2C-9AC8-553D9E9E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3268C-2D87-4D35-887D-837F57C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6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B227-447F-4B5E-9F67-E2DBFD52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4056C-07B5-4E57-8357-3AC37896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E36B1-E34D-407E-9F4D-9E0B81DF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BC4BD-2C8B-48F7-913D-E8C9E8BF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B10D8-0B82-42E4-8CEA-FF370055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842F-40AD-4B33-B533-334F943C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85301-2393-4BD2-A174-D7C5D0B3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8ED7-DAD3-4248-A307-1DEBBB1E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0E8D-0C00-4EFB-81A8-83DFF24E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D7BC-8DBD-42E7-B55F-D9348FA0E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F1D6A-76FB-48A8-9EAF-3A42F35A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CEF2E-30B2-4CA7-BE7A-307B7F5C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9908-8D00-4640-9E89-23F237BC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4BC1-7C74-482F-AF2A-0CB62414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52E7A-7CD4-4E53-8F50-2EC589374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7F680-B250-4051-AFD2-C42BB072E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07E4C-4E3F-4624-BFF4-AA8B777A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61CC9-DFBD-443F-A3B1-835D566D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F80B-8384-492A-A781-EDF79482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4D47E-F13C-4F7F-8316-D2D43AF6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FD797-0C7A-4C57-AF12-22AE853A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6917-CCA1-474D-BA06-4896EC744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C5EE-5802-41E9-97B3-FFF292E4462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9F9B-2B09-4DB4-BF8B-36F0DB3D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CD5F5-488B-4C42-B560-A79EC0D31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80D7-33B8-4FB0-8F39-30C678AA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his.usda.gov/aphis/ourfocus/planthealth/plant-pest-and-disease-programs/pests-and-diseases/fruit-flies/fruit-flies-home" TargetMode="External"/><Relationship Id="rId13" Type="http://schemas.openxmlformats.org/officeDocument/2006/relationships/hyperlink" Target="https://www.aphis.usda.gov/aphis/ourfocus/planthealth/plant-pest-and-disease-programs/pests-and-diseases/sa_insects/khapra+beetle" TargetMode="External"/><Relationship Id="rId18" Type="http://schemas.openxmlformats.org/officeDocument/2006/relationships/hyperlink" Target="https://www.aphis.usda.gov/aphis/ourfocus/planthealth/plant-pest-and-disease-programs/pests-and-diseases/sa_insects/slf" TargetMode="External"/><Relationship Id="rId3" Type="http://schemas.openxmlformats.org/officeDocument/2006/relationships/hyperlink" Target="https://www.aphis.usda.gov/aphis/ourfocus/planthealth/plant-pest-and-disease-programs/pests-and-diseases/asian-longhorned-beetle/asian-longhorned-beetle" TargetMode="External"/><Relationship Id="rId7" Type="http://schemas.openxmlformats.org/officeDocument/2006/relationships/hyperlink" Target="https://www.aphis.usda.gov/aphis/ourfocus/planthealth/plant-pest-and-disease-programs/pests-and-diseases/european-grapevine-moth/ct_european_grapevine_moth" TargetMode="External"/><Relationship Id="rId12" Type="http://schemas.openxmlformats.org/officeDocument/2006/relationships/hyperlink" Target="https://www.aphis.usda.gov/aphis/ourfocus/planthealth/plant-pest-and-disease-programs/pests-and-diseases/japanese-beetle/japanese-beetle" TargetMode="External"/><Relationship Id="rId17" Type="http://schemas.openxmlformats.org/officeDocument/2006/relationships/hyperlink" Target="https://www.aphis.usda.gov/aphis/ourfocus/planthealth/plant-pest-and-disease-programs/pests-and-diseases/palm-weevil-information/ct_palm_weevil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aphis.usda.gov/aphis/ourfocus/planthealth/plant-pest-and-disease-programs/pests-and-diseases/pine-shoot-beetle/ct_pine_shoot_beet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phis.usda.gov/aphis/ourfocus/planthealth/plant-pest-and-disease-programs/pests-and-diseases/emerald-ash-borer/emerald-ash-borer" TargetMode="External"/><Relationship Id="rId11" Type="http://schemas.openxmlformats.org/officeDocument/2006/relationships/hyperlink" Target="https://www.aphis.usda.gov/aphis/ourfocus/planthealth/plant-pest-and-disease-programs/pests-and-diseases/imported-fire-ants/ct_imported_fire_ants" TargetMode="External"/><Relationship Id="rId5" Type="http://schemas.openxmlformats.org/officeDocument/2006/relationships/hyperlink" Target="https://www.aphis.usda.gov/publications/plant_health/content/printable_version/Drosophila_Suzukii.pdf" TargetMode="External"/><Relationship Id="rId15" Type="http://schemas.openxmlformats.org/officeDocument/2006/relationships/hyperlink" Target="https://www.aphis.usda.gov/aphis/ourfocus/planthealth/plant-pest-and-disease-programs/pests-and-diseases/old-world-bollworm" TargetMode="External"/><Relationship Id="rId10" Type="http://schemas.openxmlformats.org/officeDocument/2006/relationships/hyperlink" Target="https://www.aphis.usda.gov/aphis/ourfocus/planthealth/plant-pest-and-disease-programs/pests-and-diseases/gypsy-moth/ct_gypsy_moth" TargetMode="External"/><Relationship Id="rId4" Type="http://schemas.openxmlformats.org/officeDocument/2006/relationships/hyperlink" Target="https://www.aphis.usda.gov/aphis/ourfocus/planthealth/plant-pest-and-disease-programs/pests-and-diseases/cotton-pests/ct_cotton_pests_home" TargetMode="External"/><Relationship Id="rId9" Type="http://schemas.openxmlformats.org/officeDocument/2006/relationships/hyperlink" Target="https://www.aphis.usda.gov/aphis/ourfocus/planthealth/plant-pest-and-disease-programs/pests-and-diseases/grasshopper-mormon-cricket/ct_grasshopper_mormon_cricket" TargetMode="External"/><Relationship Id="rId14" Type="http://schemas.openxmlformats.org/officeDocument/2006/relationships/hyperlink" Target="https://www.aphis.usda.gov/aphis/ourfocus/planthealth/plant-pest-and-disease-programs/pests-and-diseases/light-brown-apple-moth/lba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farmprogress.com/land-management/dead-ash-trees-are-killing-people-don-t-be-neglig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Cow">
            <a:extLst>
              <a:ext uri="{FF2B5EF4-FFF2-40B4-BE49-F238E27FC236}">
                <a16:creationId xmlns:a16="http://schemas.microsoft.com/office/drawing/2014/main" id="{3A71DD55-6FC2-4636-A00D-44FE46F33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AE751-E4A0-49E2-8C16-90738C6A55E9}"/>
              </a:ext>
            </a:extLst>
          </p:cNvPr>
          <p:cNvSpPr txBox="1"/>
          <p:nvPr/>
        </p:nvSpPr>
        <p:spPr>
          <a:xfrm>
            <a:off x="6065129" y="1400930"/>
            <a:ext cx="5894642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Judy Rosovsky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State Plant Regulatory Official (SPRO)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State Entomologist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Vermont Agency of Agriculture, Food and Markets</a:t>
            </a:r>
          </a:p>
        </p:txBody>
      </p:sp>
    </p:spTree>
    <p:extLst>
      <p:ext uri="{BB962C8B-B14F-4D97-AF65-F5344CB8AC3E}">
        <p14:creationId xmlns:p14="http://schemas.microsoft.com/office/powerpoint/2010/main" val="389588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E0563-7E3A-495E-8FBD-DACEB792EAF5}"/>
              </a:ext>
            </a:extLst>
          </p:cNvPr>
          <p:cNvSpPr txBox="1"/>
          <p:nvPr/>
        </p:nvSpPr>
        <p:spPr>
          <a:xfrm>
            <a:off x="307658" y="476936"/>
            <a:ext cx="4237576" cy="376370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Spotted Lanternfly</a:t>
            </a:r>
          </a:p>
        </p:txBody>
      </p:sp>
      <p:pic>
        <p:nvPicPr>
          <p:cNvPr id="3" name="Picture 2" descr="A close up of an insect&#10;&#10;Description automatically generated">
            <a:extLst>
              <a:ext uri="{FF2B5EF4-FFF2-40B4-BE49-F238E27FC236}">
                <a16:creationId xmlns:a16="http://schemas.microsoft.com/office/drawing/2014/main" id="{EF42F0E7-A463-456D-8154-31B541C9E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85" y="301165"/>
            <a:ext cx="7188199" cy="4115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35ECD-B7B0-4F56-B41D-3CD61919DD53}"/>
              </a:ext>
            </a:extLst>
          </p:cNvPr>
          <p:cNvSpPr txBox="1"/>
          <p:nvPr/>
        </p:nvSpPr>
        <p:spPr>
          <a:xfrm>
            <a:off x="909539" y="4495697"/>
            <a:ext cx="3337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Reproductive populations in </a:t>
            </a:r>
          </a:p>
          <a:p>
            <a:pPr algn="ctr"/>
            <a:r>
              <a:rPr lang="en-US" sz="2800" dirty="0"/>
              <a:t>DE, MD, NJ, PA, WV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A074E-CFD5-4118-8634-13BE57326E7D}"/>
              </a:ext>
            </a:extLst>
          </p:cNvPr>
          <p:cNvSpPr txBox="1"/>
          <p:nvPr/>
        </p:nvSpPr>
        <p:spPr>
          <a:xfrm>
            <a:off x="6458006" y="4504768"/>
            <a:ext cx="4412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70 host species including grapes, hops, other agricultural crops.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6B8FE-9B66-41DC-9C21-72B4181C9A8F}"/>
              </a:ext>
            </a:extLst>
          </p:cNvPr>
          <p:cNvSpPr txBox="1"/>
          <p:nvPr/>
        </p:nvSpPr>
        <p:spPr>
          <a:xfrm>
            <a:off x="2225041" y="5470729"/>
            <a:ext cx="682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COLD TOLERANT?</a:t>
            </a:r>
          </a:p>
          <a:p>
            <a:pPr algn="ctr"/>
            <a:r>
              <a:rPr lang="en-US" sz="2800" b="1" dirty="0"/>
              <a:t>Ailanthus in VT?</a:t>
            </a:r>
          </a:p>
          <a:p>
            <a:pPr algn="ctr"/>
            <a:r>
              <a:rPr lang="en-US" sz="2800" b="1" dirty="0"/>
              <a:t>Alternate reproductive hosts?</a:t>
            </a:r>
          </a:p>
        </p:txBody>
      </p:sp>
    </p:spTree>
    <p:extLst>
      <p:ext uri="{BB962C8B-B14F-4D97-AF65-F5344CB8AC3E}">
        <p14:creationId xmlns:p14="http://schemas.microsoft.com/office/powerpoint/2010/main" val="47030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phis.usda.gov/wcm/connect/b6ce0aa3-c4dd-4b22-a391-6c1facd7c99c/ecff-slider-white-back.jpg?MOD=AJPERES&amp;CACHEID=ROOTWORKSPACE-b6ce0aa3-c4dd-4b22-a391-6c1facd7c99c-mosEWDI">
            <a:extLst>
              <a:ext uri="{FF2B5EF4-FFF2-40B4-BE49-F238E27FC236}">
                <a16:creationId xmlns:a16="http://schemas.microsoft.com/office/drawing/2014/main" id="{3CCD2BC4-7B7F-47DB-B606-2F9822856D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44" y="83891"/>
            <a:ext cx="5927913" cy="24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363156C-7281-4185-9710-3B8C46617318}"/>
              </a:ext>
            </a:extLst>
          </p:cNvPr>
          <p:cNvSpPr txBox="1">
            <a:spLocks/>
          </p:cNvSpPr>
          <p:nvPr/>
        </p:nvSpPr>
        <p:spPr>
          <a:xfrm>
            <a:off x="95210" y="83891"/>
            <a:ext cx="7400968" cy="260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European Cherry Fruit Fly</a:t>
            </a:r>
          </a:p>
          <a:p>
            <a:pPr marL="0" indent="0">
              <a:buNone/>
            </a:pPr>
            <a:r>
              <a:rPr lang="la-Latn" sz="4400" b="1" i="1" dirty="0"/>
              <a:t>Rhagoletis cerasi</a:t>
            </a:r>
            <a:endParaRPr lang="la-Latn" sz="44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www.aphis.usda.gov/wcm/connect/fa0644b4-2837-427b-a31d-f53b82247046/slide2.jpg?MOD=AJPERES&amp;CACHEID=ROOTWORKSPACE-fa0644b4-2837-427b-a31d-f53b82247046-mosEJ62">
            <a:extLst>
              <a:ext uri="{FF2B5EF4-FFF2-40B4-BE49-F238E27FC236}">
                <a16:creationId xmlns:a16="http://schemas.microsoft.com/office/drawing/2014/main" id="{383A0A66-2269-41A5-9D33-441093F5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97" y="2688998"/>
            <a:ext cx="8499503" cy="36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A3A8D-9F8B-4D4B-9F6D-EBCBC1314CF6}"/>
              </a:ext>
            </a:extLst>
          </p:cNvPr>
          <p:cNvSpPr txBox="1"/>
          <p:nvPr/>
        </p:nvSpPr>
        <p:spPr>
          <a:xfrm>
            <a:off x="3576552" y="1721124"/>
            <a:ext cx="410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USDA PPQ 2019 and 2020</a:t>
            </a:r>
          </a:p>
          <a:p>
            <a:r>
              <a:rPr lang="en-US" sz="2800" dirty="0"/>
              <a:t>VT Survey 150 traps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4D286-C104-4820-A547-6D50CB3D0D5A}"/>
              </a:ext>
            </a:extLst>
          </p:cNvPr>
          <p:cNvSpPr txBox="1"/>
          <p:nvPr/>
        </p:nvSpPr>
        <p:spPr>
          <a:xfrm>
            <a:off x="4703441" y="6280518"/>
            <a:ext cx="1063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ECFF larva damage to cherries. Credit: C. Daniel and J. </a:t>
            </a:r>
            <a:r>
              <a:rPr lang="en-US" dirty="0" err="1"/>
              <a:t>Grunder</a:t>
            </a:r>
            <a:r>
              <a:rPr lang="en-US" dirty="0"/>
              <a:t> NIH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D1D48-0927-4B58-A843-36A046519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79" y="2682241"/>
            <a:ext cx="2502271" cy="3645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81841-5CCC-4725-A0F3-75BE1B4E3BB4}"/>
              </a:ext>
            </a:extLst>
          </p:cNvPr>
          <p:cNvSpPr txBox="1"/>
          <p:nvPr/>
        </p:nvSpPr>
        <p:spPr>
          <a:xfrm>
            <a:off x="409433" y="2983424"/>
            <a:ext cx="2968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80-100% loss if not controlled</a:t>
            </a:r>
          </a:p>
          <a:p>
            <a:endParaRPr lang="en-US" sz="2800" dirty="0"/>
          </a:p>
          <a:p>
            <a:r>
              <a:rPr lang="en-US" sz="2800" dirty="0"/>
              <a:t>Transported by infested cherries, soil or fruit</a:t>
            </a:r>
          </a:p>
        </p:txBody>
      </p:sp>
    </p:spTree>
    <p:extLst>
      <p:ext uri="{BB962C8B-B14F-4D97-AF65-F5344CB8AC3E}">
        <p14:creationId xmlns:p14="http://schemas.microsoft.com/office/powerpoint/2010/main" val="377943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C5C0B-0E66-4972-854C-4D148625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Potential incoming local pests: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D8B03E-AAB6-4B51-9579-F49331247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81528"/>
              </p:ext>
            </p:extLst>
          </p:nvPr>
        </p:nvGraphicFramePr>
        <p:xfrm>
          <a:off x="5021943" y="116117"/>
          <a:ext cx="6995886" cy="661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86B3E27-FABD-44C6-B219-278EF120A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42" y="0"/>
            <a:ext cx="2662802" cy="1664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8F39E-C9F4-450C-AD5B-7674EA61D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3" y="1664250"/>
            <a:ext cx="2001415" cy="1552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41AE0-912B-456E-8673-F211FA93A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25" y="3216368"/>
            <a:ext cx="1857939" cy="1942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EEEA2D-A431-41A9-B11B-E6B7149F6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80" y="5174655"/>
            <a:ext cx="2753409" cy="1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8194BB-2908-48CF-9820-93723A7C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Other nearby new or established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EB97-BD85-467D-AE43-536B6082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812" y="902495"/>
            <a:ext cx="7890722" cy="5527674"/>
          </a:xfrm>
        </p:spPr>
        <p:txBody>
          <a:bodyPr anchor="ctr">
            <a:normAutofit/>
          </a:bodyPr>
          <a:lstStyle/>
          <a:p>
            <a:r>
              <a:rPr lang="en-US" dirty="0"/>
              <a:t>Brown spruce </a:t>
            </a:r>
            <a:r>
              <a:rPr lang="en-US" dirty="0" err="1"/>
              <a:t>longhorned</a:t>
            </a:r>
            <a:r>
              <a:rPr lang="en-US" dirty="0"/>
              <a:t> beetle – In New Brunswick and Novia Scotia – 	attacks red spruce</a:t>
            </a:r>
          </a:p>
          <a:p>
            <a:r>
              <a:rPr lang="en-US" dirty="0" err="1"/>
              <a:t>Kokeshi</a:t>
            </a:r>
            <a:r>
              <a:rPr lang="en-US" dirty="0"/>
              <a:t> longicorn beetle – new in NJ</a:t>
            </a:r>
          </a:p>
          <a:p>
            <a:r>
              <a:rPr lang="en-US" dirty="0" err="1"/>
              <a:t>Agrilus</a:t>
            </a:r>
            <a:r>
              <a:rPr lang="en-US" dirty="0"/>
              <a:t> sp. in NY beech</a:t>
            </a:r>
          </a:p>
          <a:p>
            <a:r>
              <a:rPr lang="en-US" dirty="0" err="1"/>
              <a:t>Xyleborus</a:t>
            </a:r>
            <a:r>
              <a:rPr lang="en-US" dirty="0"/>
              <a:t> </a:t>
            </a:r>
            <a:r>
              <a:rPr lang="en-US" dirty="0" err="1"/>
              <a:t>seriatus</a:t>
            </a:r>
            <a:r>
              <a:rPr lang="en-US" dirty="0"/>
              <a:t> – new in VT</a:t>
            </a:r>
          </a:p>
          <a:p>
            <a:r>
              <a:rPr lang="en-US" dirty="0"/>
              <a:t>Palmer’s amaranth – in CT, can be toxic to livestock, outcompetes crops</a:t>
            </a:r>
          </a:p>
          <a:p>
            <a:r>
              <a:rPr lang="en-US" dirty="0"/>
              <a:t>Tomato Brown Rugose Fruit Virus –Fla and Can, spreads easily, overcomes plant genetic resistance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86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5973-5F01-4C9F-AE4D-B30194F1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0" y="336703"/>
            <a:ext cx="4595071" cy="1645501"/>
          </a:xfrm>
        </p:spPr>
        <p:txBody>
          <a:bodyPr>
            <a:normAutofit/>
          </a:bodyPr>
          <a:lstStyle/>
          <a:p>
            <a:r>
              <a:rPr lang="en-US" dirty="0"/>
              <a:t>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D06CF-1F0E-472C-8BD7-883D676B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61" y="1982203"/>
            <a:ext cx="5458117" cy="4539094"/>
          </a:xfrm>
        </p:spPr>
        <p:txBody>
          <a:bodyPr>
            <a:normAutofit/>
          </a:bodyPr>
          <a:lstStyle/>
          <a:p>
            <a:r>
              <a:rPr lang="en-US" dirty="0"/>
              <a:t>Sudden oak death (</a:t>
            </a:r>
            <a:r>
              <a:rPr lang="en-US" i="1" dirty="0"/>
              <a:t>Phytophthora </a:t>
            </a:r>
            <a:r>
              <a:rPr lang="en-US" i="1" dirty="0" err="1"/>
              <a:t>ramorum</a:t>
            </a:r>
            <a:r>
              <a:rPr lang="en-US" dirty="0"/>
              <a:t>) - moving on nursery stock; trace forward, not to VT</a:t>
            </a:r>
          </a:p>
          <a:p>
            <a:r>
              <a:rPr lang="en-US" dirty="0"/>
              <a:t>Boxwood blight (</a:t>
            </a:r>
            <a:r>
              <a:rPr lang="en-US" i="1" dirty="0" err="1"/>
              <a:t>Calonectria</a:t>
            </a:r>
            <a:r>
              <a:rPr lang="en-US" i="1" dirty="0"/>
              <a:t> </a:t>
            </a:r>
            <a:r>
              <a:rPr lang="en-US" i="1" dirty="0" err="1"/>
              <a:t>pseudonaviculata</a:t>
            </a:r>
            <a:r>
              <a:rPr lang="en-US" i="1" dirty="0"/>
              <a:t>) </a:t>
            </a:r>
            <a:r>
              <a:rPr lang="en-US" dirty="0"/>
              <a:t>– trace forward</a:t>
            </a:r>
            <a:endParaRPr lang="en-US" i="1" dirty="0"/>
          </a:p>
          <a:p>
            <a:r>
              <a:rPr lang="en-US" dirty="0"/>
              <a:t>Chrysanthemum white rust (</a:t>
            </a:r>
            <a:r>
              <a:rPr lang="en-US" i="1" dirty="0"/>
              <a:t>Puccinia </a:t>
            </a:r>
            <a:r>
              <a:rPr lang="en-US" i="1" dirty="0" err="1"/>
              <a:t>horiana</a:t>
            </a:r>
            <a:r>
              <a:rPr lang="en-US" i="1" dirty="0"/>
              <a:t>) –</a:t>
            </a:r>
            <a:r>
              <a:rPr lang="en-US" dirty="0"/>
              <a:t>trace forward</a:t>
            </a:r>
          </a:p>
          <a:p>
            <a:r>
              <a:rPr lang="en-US" dirty="0"/>
              <a:t>Oak wilt – present in NY state</a:t>
            </a:r>
          </a:p>
          <a:p>
            <a:r>
              <a:rPr lang="en-US" dirty="0"/>
              <a:t>Beech leaf disease – NY and CT</a:t>
            </a:r>
          </a:p>
          <a:p>
            <a:endParaRPr lang="en-US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large tree&#10;&#10;Description automatically generated">
            <a:extLst>
              <a:ext uri="{FF2B5EF4-FFF2-40B4-BE49-F238E27FC236}">
                <a16:creationId xmlns:a16="http://schemas.microsoft.com/office/drawing/2014/main" id="{5BA53E6B-8C64-4332-9B87-78A23A8F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38" y="18246"/>
            <a:ext cx="1886857" cy="33693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plant&#10;&#10;Description automatically generated">
            <a:extLst>
              <a:ext uri="{FF2B5EF4-FFF2-40B4-BE49-F238E27FC236}">
                <a16:creationId xmlns:a16="http://schemas.microsoft.com/office/drawing/2014/main" id="{BCE78656-F49B-45D0-8FDC-1AE116F23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65" y="0"/>
            <a:ext cx="2364317" cy="1764144"/>
          </a:xfrm>
          <a:prstGeom prst="rect">
            <a:avLst/>
          </a:prstGeom>
        </p:spPr>
      </p:pic>
      <p:pic>
        <p:nvPicPr>
          <p:cNvPr id="7" name="Picture 6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D1D41AA4-03E7-404C-B35A-47EE505B6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26" y="1760538"/>
            <a:ext cx="2364317" cy="1622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D4AE9-6F5B-4797-ADDD-1B16E9D1B5B0}"/>
              </a:ext>
            </a:extLst>
          </p:cNvPr>
          <p:cNvSpPr txBox="1"/>
          <p:nvPr/>
        </p:nvSpPr>
        <p:spPr>
          <a:xfrm>
            <a:off x="6032315" y="336703"/>
            <a:ext cx="97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3459B-6416-4B97-89E5-E6C218983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85" y="3470364"/>
            <a:ext cx="4800912" cy="3369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4CEA39-BB6D-4699-92F3-ED96673CA70C}"/>
              </a:ext>
            </a:extLst>
          </p:cNvPr>
          <p:cNvSpPr txBox="1"/>
          <p:nvPr/>
        </p:nvSpPr>
        <p:spPr>
          <a:xfrm>
            <a:off x="6090897" y="3736646"/>
            <a:ext cx="97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BLD</a:t>
            </a:r>
          </a:p>
        </p:txBody>
      </p:sp>
    </p:spTree>
    <p:extLst>
      <p:ext uri="{BB962C8B-B14F-4D97-AF65-F5344CB8AC3E}">
        <p14:creationId xmlns:p14="http://schemas.microsoft.com/office/powerpoint/2010/main" val="278586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9D103-72EC-4B16-B95A-8FBDDE46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Bottom 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81B048-E3E1-457B-B3D9-92C7E08CA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16170"/>
              </p:ext>
            </p:extLst>
          </p:nvPr>
        </p:nvGraphicFramePr>
        <p:xfrm>
          <a:off x="5036457" y="470924"/>
          <a:ext cx="6671447" cy="603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34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A836C9-E371-42EC-86AA-CC7B6EE99B2A}"/>
              </a:ext>
            </a:extLst>
          </p:cNvPr>
          <p:cNvSpPr/>
          <p:nvPr/>
        </p:nvSpPr>
        <p:spPr>
          <a:xfrm>
            <a:off x="655320" y="319363"/>
            <a:ext cx="611124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we looking for?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A9BA0-4FA1-461D-BA45-C18884FE0FFD}"/>
              </a:ext>
            </a:extLst>
          </p:cNvPr>
          <p:cNvSpPr txBox="1"/>
          <p:nvPr/>
        </p:nvSpPr>
        <p:spPr>
          <a:xfrm>
            <a:off x="655320" y="4523445"/>
            <a:ext cx="8823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regional update and overview of potential incoming pests and diseases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86C38-A4E9-442D-BD90-8B9BDD3B3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357125"/>
            <a:ext cx="4146214" cy="27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4993F7D-CFC1-459A-A46D-CA7182D41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2091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38CA192E-222D-4884-A809-BC6FFE77F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594788"/>
              </p:ext>
            </p:extLst>
          </p:nvPr>
        </p:nvGraphicFramePr>
        <p:xfrm>
          <a:off x="4387515" y="637953"/>
          <a:ext cx="7161017" cy="553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61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C83FE-2176-4759-B35A-D3AC84E3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52" y="643467"/>
            <a:ext cx="7378895" cy="557106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00A5B-6111-4447-BB89-06AF5797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05404"/>
              </p:ext>
            </p:extLst>
          </p:nvPr>
        </p:nvGraphicFramePr>
        <p:xfrm>
          <a:off x="477010" y="3151293"/>
          <a:ext cx="4567431" cy="1927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838">
                  <a:extLst>
                    <a:ext uri="{9D8B030D-6E8A-4147-A177-3AD203B41FA5}">
                      <a16:colId xmlns:a16="http://schemas.microsoft.com/office/drawing/2014/main" val="1250507349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1227755553"/>
                    </a:ext>
                  </a:extLst>
                </a:gridCol>
                <a:gridCol w="1749931">
                  <a:extLst>
                    <a:ext uri="{9D8B030D-6E8A-4147-A177-3AD203B41FA5}">
                      <a16:colId xmlns:a16="http://schemas.microsoft.com/office/drawing/2014/main" val="490809"/>
                    </a:ext>
                  </a:extLst>
                </a:gridCol>
              </a:tblGrid>
              <a:tr h="618288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85-88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  97-00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5589986"/>
                  </a:ext>
                </a:extLst>
              </a:tr>
              <a:tr h="43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Cerambycids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686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8028560"/>
                  </a:ext>
                </a:extLst>
              </a:tr>
              <a:tr h="43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Scolytinae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2215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443798"/>
                  </a:ext>
                </a:extLst>
              </a:tr>
              <a:tr h="430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China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357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52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EECB3F-1967-496A-B993-0E76EA85120C}"/>
              </a:ext>
            </a:extLst>
          </p:cNvPr>
          <p:cNvSpPr/>
          <p:nvPr/>
        </p:nvSpPr>
        <p:spPr>
          <a:xfrm>
            <a:off x="4107543" y="803726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3"/>
              </a:rPr>
              <a:t>Asian </a:t>
            </a:r>
            <a:r>
              <a:rPr lang="en-US" sz="2400" b="0" i="0" u="none" strike="noStrike" dirty="0" err="1">
                <a:solidFill>
                  <a:srgbClr val="336699"/>
                </a:solidFill>
                <a:effectLst/>
                <a:hlinkClick r:id="rId3"/>
              </a:rPr>
              <a:t>Longhorned</a:t>
            </a: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3"/>
              </a:rPr>
              <a:t> Beetle</a:t>
            </a:r>
            <a:r>
              <a:rPr lang="en-US" sz="2400" b="0" i="0" u="none" strike="noStrike" dirty="0">
                <a:solidFill>
                  <a:srgbClr val="336699"/>
                </a:solidFill>
                <a:effectLst/>
              </a:rPr>
              <a:t>  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4"/>
              </a:rPr>
              <a:t>Cotton Pests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336699"/>
                </a:solidFill>
                <a:effectLst/>
                <a:hlinkClick r:id="rId5"/>
              </a:rPr>
              <a:t>Drosophila </a:t>
            </a:r>
            <a:r>
              <a:rPr lang="en-US" sz="2400" b="0" i="1" u="none" strike="noStrike" dirty="0" err="1">
                <a:solidFill>
                  <a:srgbClr val="336699"/>
                </a:solidFill>
                <a:effectLst/>
                <a:hlinkClick r:id="rId5"/>
              </a:rPr>
              <a:t>suzukii</a:t>
            </a:r>
            <a:r>
              <a:rPr lang="en-US" sz="2400" b="0" i="1" u="none" strike="noStrike" dirty="0">
                <a:solidFill>
                  <a:srgbClr val="336699"/>
                </a:solidFill>
                <a:effectLst/>
                <a:hlinkClick r:id="rId5"/>
              </a:rPr>
              <a:t> </a:t>
            </a: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5"/>
              </a:rPr>
              <a:t>(Spotted Wing </a:t>
            </a:r>
            <a:r>
              <a:rPr lang="en-US" sz="2400" b="0" i="1" u="none" strike="noStrike" dirty="0">
                <a:solidFill>
                  <a:srgbClr val="336699"/>
                </a:solidFill>
                <a:effectLst/>
                <a:hlinkClick r:id="rId5"/>
              </a:rPr>
              <a:t>Drosophila</a:t>
            </a: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5"/>
              </a:rPr>
              <a:t>) </a:t>
            </a:r>
            <a:endParaRPr lang="en-US" sz="2400" b="0" i="0" u="none" strike="noStrike" dirty="0">
              <a:solidFill>
                <a:srgbClr val="336699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6"/>
              </a:rPr>
              <a:t>Emerald Ash Borer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sng" dirty="0">
                <a:solidFill>
                  <a:srgbClr val="05386B"/>
                </a:solidFill>
                <a:effectLst/>
                <a:hlinkClick r:id="rId7"/>
              </a:rPr>
              <a:t>European Grapevine Moth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8"/>
              </a:rPr>
              <a:t>Fruit Flies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9"/>
              </a:rPr>
              <a:t>Grasshopper/ Mormon Cricket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0"/>
              </a:rPr>
              <a:t>Gypsy Moth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1"/>
              </a:rPr>
              <a:t>Imported Fire Ant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2"/>
              </a:rPr>
              <a:t>Japanese Beetle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336699"/>
                </a:solidFill>
                <a:effectLst/>
                <a:hlinkClick r:id="rId13"/>
              </a:rPr>
              <a:t>Khapra</a:t>
            </a: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3"/>
              </a:rPr>
              <a:t> Beetle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4"/>
              </a:rPr>
              <a:t>Light Brown Apple Moth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5"/>
              </a:rPr>
              <a:t>Old World bollworm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6"/>
              </a:rPr>
              <a:t>Pine Shoot Beetle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7"/>
              </a:rPr>
              <a:t>Palm Weevils</a:t>
            </a: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36699"/>
                </a:solidFill>
                <a:effectLst/>
                <a:hlinkClick r:id="rId18"/>
              </a:rPr>
              <a:t>Spotted Lanternfly</a:t>
            </a:r>
            <a:endParaRPr lang="en-US" sz="24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9075-D459-4B12-8273-C426918CEC72}"/>
              </a:ext>
            </a:extLst>
          </p:cNvPr>
          <p:cNvSpPr txBox="1"/>
          <p:nvPr/>
        </p:nvSpPr>
        <p:spPr>
          <a:xfrm>
            <a:off x="10203543" y="803725"/>
            <a:ext cx="1173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  <a:p>
            <a:r>
              <a:rPr lang="en-US" sz="2400" dirty="0"/>
              <a:t>N</a:t>
            </a:r>
          </a:p>
          <a:p>
            <a:r>
              <a:rPr lang="en-US" sz="2400" dirty="0"/>
              <a:t>N</a:t>
            </a:r>
          </a:p>
          <a:p>
            <a:r>
              <a:rPr lang="en-US" sz="2400" dirty="0"/>
              <a:t>In VT</a:t>
            </a:r>
          </a:p>
          <a:p>
            <a:r>
              <a:rPr lang="en-US" sz="2400" dirty="0"/>
              <a:t>Y</a:t>
            </a:r>
          </a:p>
          <a:p>
            <a:r>
              <a:rPr lang="en-US" sz="2400" dirty="0"/>
              <a:t>Y</a:t>
            </a:r>
          </a:p>
          <a:p>
            <a:r>
              <a:rPr lang="en-US" sz="2400" dirty="0"/>
              <a:t>N</a:t>
            </a:r>
          </a:p>
          <a:p>
            <a:r>
              <a:rPr lang="en-US" sz="2400" dirty="0"/>
              <a:t>In VT</a:t>
            </a:r>
          </a:p>
          <a:p>
            <a:r>
              <a:rPr lang="en-US" sz="2400" dirty="0"/>
              <a:t>N</a:t>
            </a:r>
          </a:p>
          <a:p>
            <a:r>
              <a:rPr lang="en-US" sz="2400" dirty="0"/>
              <a:t>In VT</a:t>
            </a:r>
          </a:p>
          <a:p>
            <a:r>
              <a:rPr lang="en-US" sz="2400" dirty="0"/>
              <a:t>Y-CBP</a:t>
            </a:r>
          </a:p>
          <a:p>
            <a:r>
              <a:rPr lang="en-US" sz="2400" dirty="0"/>
              <a:t>Y</a:t>
            </a:r>
          </a:p>
          <a:p>
            <a:r>
              <a:rPr lang="en-US" sz="2400" dirty="0"/>
              <a:t>N</a:t>
            </a:r>
          </a:p>
          <a:p>
            <a:r>
              <a:rPr lang="en-US" sz="2400" dirty="0"/>
              <a:t>In VT</a:t>
            </a:r>
          </a:p>
          <a:p>
            <a:r>
              <a:rPr lang="en-US" sz="2400" dirty="0"/>
              <a:t>N</a:t>
            </a:r>
          </a:p>
          <a:p>
            <a:r>
              <a:rPr lang="en-US" sz="2400" dirty="0"/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9F6AD-2D0F-4CFA-9732-490CB4186E02}"/>
              </a:ext>
            </a:extLst>
          </p:cNvPr>
          <p:cNvSpPr txBox="1"/>
          <p:nvPr/>
        </p:nvSpPr>
        <p:spPr>
          <a:xfrm>
            <a:off x="312784" y="146155"/>
            <a:ext cx="853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USDA APHIS plant pest programs: insects and mites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6F22B-AC54-47DE-A34A-700E0A945078}"/>
              </a:ext>
            </a:extLst>
          </p:cNvPr>
          <p:cNvSpPr txBox="1"/>
          <p:nvPr/>
        </p:nvSpPr>
        <p:spPr>
          <a:xfrm flipH="1">
            <a:off x="8847906" y="222179"/>
            <a:ext cx="292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Surveyed for in VT:</a:t>
            </a:r>
          </a:p>
        </p:txBody>
      </p:sp>
    </p:spTree>
    <p:extLst>
      <p:ext uri="{BB962C8B-B14F-4D97-AF65-F5344CB8AC3E}">
        <p14:creationId xmlns:p14="http://schemas.microsoft.com/office/powerpoint/2010/main" val="183329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07CB-AA11-4F1A-96A7-852FE152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23" y="365760"/>
            <a:ext cx="6812280" cy="1451133"/>
          </a:xfrm>
        </p:spPr>
        <p:txBody>
          <a:bodyPr anchor="b">
            <a:normAutofit/>
          </a:bodyPr>
          <a:lstStyle/>
          <a:p>
            <a:r>
              <a:rPr lang="en-US" dirty="0"/>
              <a:t>Existing VT problems – not Federally regulated</a:t>
            </a:r>
          </a:p>
        </p:txBody>
      </p:sp>
      <p:pic>
        <p:nvPicPr>
          <p:cNvPr id="6" name="Picture 5" descr="A close up of a tree&#10;&#10;Description generated with high confidence">
            <a:extLst>
              <a:ext uri="{FF2B5EF4-FFF2-40B4-BE49-F238E27FC236}">
                <a16:creationId xmlns:a16="http://schemas.microsoft.com/office/drawing/2014/main" id="{4876D4F7-18FB-4CA5-B9A3-75F4CD0AF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r="-2" b="938"/>
          <a:stretch/>
        </p:blipFill>
        <p:spPr>
          <a:xfrm>
            <a:off x="7982326" y="365760"/>
            <a:ext cx="3611880" cy="2057400"/>
          </a:xfrm>
          <a:prstGeom prst="rect">
            <a:avLst/>
          </a:prstGeom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45605698-F00B-4810-B123-20E5BF1D6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19568" b="2"/>
          <a:stretch/>
        </p:blipFill>
        <p:spPr>
          <a:xfrm>
            <a:off x="7982326" y="2596896"/>
            <a:ext cx="3611880" cy="355701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E71F5-CF42-4F50-960A-27A6B735D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831633"/>
              </p:ext>
            </p:extLst>
          </p:nvPr>
        </p:nvGraphicFramePr>
        <p:xfrm>
          <a:off x="259080" y="1816893"/>
          <a:ext cx="6812280" cy="490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E06C22-657C-4230-9C65-1C5AFA358466}"/>
              </a:ext>
            </a:extLst>
          </p:cNvPr>
          <p:cNvSpPr txBox="1"/>
          <p:nvPr/>
        </p:nvSpPr>
        <p:spPr>
          <a:xfrm>
            <a:off x="10574843" y="405122"/>
            <a:ext cx="10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HWA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1D371-7225-4CEA-BB8D-D3579E89B2DF}"/>
              </a:ext>
            </a:extLst>
          </p:cNvPr>
          <p:cNvSpPr txBox="1"/>
          <p:nvPr/>
        </p:nvSpPr>
        <p:spPr>
          <a:xfrm>
            <a:off x="10637520" y="2699748"/>
            <a:ext cx="100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EHS</a:t>
            </a:r>
          </a:p>
        </p:txBody>
      </p:sp>
    </p:spTree>
    <p:extLst>
      <p:ext uri="{BB962C8B-B14F-4D97-AF65-F5344CB8AC3E}">
        <p14:creationId xmlns:p14="http://schemas.microsoft.com/office/powerpoint/2010/main" val="309836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94936-6E5D-4398-9EB2-E4FDD6F7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Emerald ash borer</a:t>
            </a:r>
          </a:p>
        </p:txBody>
      </p:sp>
      <p:pic>
        <p:nvPicPr>
          <p:cNvPr id="8" name="Picture 7" descr="A insect on the ground&#10;&#10;Description automatically generated">
            <a:extLst>
              <a:ext uri="{FF2B5EF4-FFF2-40B4-BE49-F238E27FC236}">
                <a16:creationId xmlns:a16="http://schemas.microsoft.com/office/drawing/2014/main" id="{FBDE5852-3CAD-479F-AD60-7108C6107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16"/>
          <a:stretch/>
        </p:blipFill>
        <p:spPr>
          <a:xfrm>
            <a:off x="2684782" y="321733"/>
            <a:ext cx="4701070" cy="27356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6E54-3848-4B1F-A69B-515104EA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574158"/>
            <a:ext cx="3424739" cy="5195929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VT – ltd area</a:t>
            </a:r>
          </a:p>
          <a:p>
            <a:r>
              <a:rPr lang="en-US" dirty="0">
                <a:solidFill>
                  <a:srgbClr val="FFFFFF"/>
                </a:solidFill>
              </a:rPr>
              <a:t>Kills ash</a:t>
            </a:r>
          </a:p>
          <a:p>
            <a:r>
              <a:rPr lang="en-US" dirty="0">
                <a:solidFill>
                  <a:srgbClr val="FFFFFF"/>
                </a:solidFill>
              </a:rPr>
              <a:t>Ash are fragile when dead (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https://www.farmprogress.com/land-management/dead-ash-trees-are-killing-people-don-t-be-negligent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Biocontrol agents are available</a:t>
            </a:r>
          </a:p>
        </p:txBody>
      </p:sp>
      <p:pic>
        <p:nvPicPr>
          <p:cNvPr id="7" name="Picture 6" descr="A picture containing tree, person, outdoor, man&#10;&#10;Description automatically generated">
            <a:extLst>
              <a:ext uri="{FF2B5EF4-FFF2-40B4-BE49-F238E27FC236}">
                <a16:creationId xmlns:a16="http://schemas.microsoft.com/office/drawing/2014/main" id="{1C270806-3033-42C4-96C2-F25681364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8248" y="3535897"/>
            <a:ext cx="3828027" cy="2871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4418F-D6AD-4311-A8F9-6DC673DE272F}"/>
              </a:ext>
            </a:extLst>
          </p:cNvPr>
          <p:cNvSpPr txBox="1"/>
          <p:nvPr/>
        </p:nvSpPr>
        <p:spPr>
          <a:xfrm>
            <a:off x="0" y="51088"/>
            <a:ext cx="2704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VT First EAB Find 2018: </a:t>
            </a:r>
          </a:p>
          <a:p>
            <a:endParaRPr lang="en-US" sz="2000" dirty="0"/>
          </a:p>
          <a:p>
            <a:r>
              <a:rPr lang="en-US" sz="2000" dirty="0"/>
              <a:t>Tony Slowik, USDA PPQ; Nate Siegert, USDA FS; Barbara Schultz, VT ANR – FPR; not pictured Meredith Whitney, UVM Extension; Judy Rosovsky, VAAFM</a:t>
            </a:r>
          </a:p>
        </p:txBody>
      </p:sp>
    </p:spTree>
    <p:extLst>
      <p:ext uri="{BB962C8B-B14F-4D97-AF65-F5344CB8AC3E}">
        <p14:creationId xmlns:p14="http://schemas.microsoft.com/office/powerpoint/2010/main" val="409531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sian longhorned beetle">
            <a:extLst>
              <a:ext uri="{FF2B5EF4-FFF2-40B4-BE49-F238E27FC236}">
                <a16:creationId xmlns:a16="http://schemas.microsoft.com/office/drawing/2014/main" id="{230757D2-1A27-49CD-98F2-BE5DFA60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09322" cy="35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BB3BB-E357-4C73-81C0-91F292661FEC}"/>
              </a:ext>
            </a:extLst>
          </p:cNvPr>
          <p:cNvSpPr txBox="1"/>
          <p:nvPr/>
        </p:nvSpPr>
        <p:spPr>
          <a:xfrm>
            <a:off x="5399313" y="130629"/>
            <a:ext cx="54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Asian </a:t>
            </a:r>
            <a:r>
              <a:rPr lang="en-US" sz="3600" dirty="0" err="1"/>
              <a:t>longhorned</a:t>
            </a:r>
            <a:r>
              <a:rPr lang="en-US" sz="3600" dirty="0"/>
              <a:t> beetle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5FDCC-4918-44B4-8B49-5290410DD64D}"/>
              </a:ext>
            </a:extLst>
          </p:cNvPr>
          <p:cNvSpPr txBox="1"/>
          <p:nvPr/>
        </p:nvSpPr>
        <p:spPr>
          <a:xfrm>
            <a:off x="0" y="4139560"/>
            <a:ext cx="55791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MA 10-15 </a:t>
            </a:r>
            <a:r>
              <a:rPr lang="en-US" sz="2800" dirty="0" err="1"/>
              <a:t>yrs</a:t>
            </a:r>
            <a:r>
              <a:rPr lang="en-US" sz="2800" dirty="0"/>
              <a:t> prior to detection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Primary host is maples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Has been eradicated IL, 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Currently in OH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8" name="Content Placeholder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F2E859-DA37-4193-B758-047A96260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2" y="2718440"/>
            <a:ext cx="7182677" cy="4139560"/>
          </a:xfrm>
        </p:spPr>
      </p:pic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4E8CA5F8-4D85-4913-8FAC-F6C7D1D96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661" y="282376"/>
            <a:ext cx="1435791" cy="2153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50080-7F31-452E-8AC9-7FA300DD7D36}"/>
              </a:ext>
            </a:extLst>
          </p:cNvPr>
          <p:cNvSpPr txBox="1"/>
          <p:nvPr/>
        </p:nvSpPr>
        <p:spPr>
          <a:xfrm>
            <a:off x="6096000" y="1359219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‘a bucketload of trouble…’</a:t>
            </a:r>
          </a:p>
        </p:txBody>
      </p:sp>
    </p:spTree>
    <p:extLst>
      <p:ext uri="{BB962C8B-B14F-4D97-AF65-F5344CB8AC3E}">
        <p14:creationId xmlns:p14="http://schemas.microsoft.com/office/powerpoint/2010/main" val="203501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AE98D28E3164BA2275708AF5A8380" ma:contentTypeVersion="10" ma:contentTypeDescription="Create a new document." ma:contentTypeScope="" ma:versionID="745ee5ec7e8c78f5824ab969fe634e82">
  <xsd:schema xmlns:xsd="http://www.w3.org/2001/XMLSchema" xmlns:xs="http://www.w3.org/2001/XMLSchema" xmlns:p="http://schemas.microsoft.com/office/2006/metadata/properties" xmlns:ns3="8b6f285c-5086-4527-b724-8654b45c902d" targetNamespace="http://schemas.microsoft.com/office/2006/metadata/properties" ma:root="true" ma:fieldsID="260799ea594f99f06683c70b685d48f2" ns3:_="">
    <xsd:import namespace="8b6f285c-5086-4527-b724-8654b45c90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f285c-5086-4527-b724-8654b45c9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04906-CEDA-4601-AF46-81B78CCAC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f285c-5086-4527-b724-8654b45c90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FDAEB9-8469-4836-87A0-E7168DA3A5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E81A38-4A51-4D9F-BD81-888EA3422F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857</Words>
  <Application>Microsoft Office PowerPoint</Application>
  <PresentationFormat>Widescreen</PresentationFormat>
  <Paragraphs>150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VT problems – not Federally regulated</vt:lpstr>
      <vt:lpstr>Emerald ash borer</vt:lpstr>
      <vt:lpstr>PowerPoint Presentation</vt:lpstr>
      <vt:lpstr>PowerPoint Presentation</vt:lpstr>
      <vt:lpstr>PowerPoint Presentation</vt:lpstr>
      <vt:lpstr>Potential incoming local pests:</vt:lpstr>
      <vt:lpstr>Other nearby new or established pests</vt:lpstr>
      <vt:lpstr>Diseases</vt:lpstr>
      <vt:lpstr>Bottom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Rosovsky, Judy</dc:creator>
  <cp:lastModifiedBy>Rosovsky, Judy</cp:lastModifiedBy>
  <cp:revision>8</cp:revision>
  <dcterms:created xsi:type="dcterms:W3CDTF">2019-12-12T15:18:16Z</dcterms:created>
  <dcterms:modified xsi:type="dcterms:W3CDTF">2019-12-12T22:08:29Z</dcterms:modified>
</cp:coreProperties>
</file>